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международных отношений 1930-х годов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причины напряжённости и формирования союзов в мире 1930-х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Первой мировой и Великая депрессия усугубили нестабильность, приведя к росту авторитаризма и напряжённости на мировой арене.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1930-х: вызовы и кризисы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под руководством Гитлера укрепился реваншистский режим, стремящийся восстановить национальную мощь после поражения в войне.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Муссолини развивал фашистскую идеологию, направленную на расширение влияния и укрепление военной мощи государства.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милитаризм при императоре Хирохито усилил экспансионистские амбиции, создавая угрозу региональной стабильности.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авторитарных режимов и новые угрозы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миллионов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промышленного производства на 40% усилило националистические настроения и недоверие между странами.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во всем мире потеряли работу, что усугубило политическую нестабильность и способствовало росту военного шовинизма.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данные 1930-х годов
</a:t>
            </a:r>
            <a:endParaRPr lang="en-US" sz="99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Гитлера к власти и перевооружение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Гитлер стал канцлером, начав широкую модернизацию армии, что нарушило условия Версальского договора и повысило военную угрозу Европе.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Лиги Наций и отказ от мирных соглашений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официально вышла из Лиги Наций, отвергнув международные ограничения и открыто готовясь к военным действиям.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Цель: восстановление утраченных территорий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политика была направлена на возвращение земель, утраченных по итогам Первой мировой, и достижение мирового господства.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внешней политики нацистской Германии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агрессия и кризис коллективной безопасности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Италия вторглась в Эфиопию, нарушая международные нормы и правила Лиги Наций, что выявило её слабость.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ввели санкции, но они оказались неэффективными, что привело Италию к сближению с нацистской Германией.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89" y="1734625"/>
            <a:ext cx="3461273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соглашения 1930-х годов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договоры 1930-х сформировали альянсы, но не остановили агрессию, усугубляя международное разделение.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усилили блоковость, не сдержав агрессию ведущих держав.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архивные документы межвоенного периода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не смогла предотвратить агрессию Японии в Маньчжурии и Италии против Эфиопии, что подорвало её авторитет.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разложение Лиги Наций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Германии и Японии из организации в 1933 году усиленно ослабил единство международных усилий.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эффективных санкций и разногласия между державами привели к беспомощности Лиги в критические моменты.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Лига фактически утратила влияние и перестала играть роль в обеспечении мира.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помощь республиканцам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предоставлял военную и политическую поддержку правительственным силам, пытаясь сохранить республиканский строй.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Франко со стороны Германии и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Фашистские режимы отправили в Испанию войска и авиацию, что повысило военную мощь националистов и усложнило конфликт.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Испании: внешнее вмешательство и последствия
</a:t>
            </a:r>
            <a:endParaRPr lang="en-US" sz="19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стремилась укрепить безопасность через союзы с СССР и Польшей, заключая взаимные договоры взаимопомощи.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обороны от возможного вторжения строилась линия Мажино — сложный инженерный проект оборонительных сооружений.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Франция оказалась изолированной из-за растущей агрессии и внутренней политической нестабильности.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Франции в международных отношениях 1930-х годов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 год: Захват Манчжурии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вторглась в Китайскую провинцию Манчжурия, создав марионеточное государство Маньчжоу-го для расширения влияния в регионе.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 год: Выход из Лиги Наций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осуждения действий в Манчжурии Япония вышла из Лиги Наций, что ускорило её изоляцию и усилило конфликты в Азии.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 год: Начало Второй японо-китайской войны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начала масштабное наступление на Китай, захватывая крупные города и совершая жёстокие преступления, включая Нанкинскую резню.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Агрессивная внешняя политика Японии и её последствия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сентября 1938 года Британия, Франция, Германия и Италия подписали соглашение, разрешившее Германии аннексировать Судетскую область без военных действий. Это демонстрировало стремление избежать конфликта любой ценой.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символизировало слабость коллективной безопасности, так как уступки агрессору не остановили дальнейшую экспансию Германии и не предотвратили мировой войны.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соглашение: политика умиротворения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1934 году СССР вступил в Лигу Наций, стремясь объединить силы для противодействия агрессии и предотвратить новый мировой конфликт.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были подписаны договоры о взаимопомощи с Францией и Чехословакией, закрепляющие обязательства совместной обороны в случае нападения.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Велись переговоры с Великобританией, но недоверие западных стран к Советскому Союзу мешало установлению полноценного сотрудничества.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стал важным международным игроком, пытаясь усилить коллективную безопасность, однако внутренние и внешние противоречия ограничивали успех этих усилий.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попытки создания системы коллективной безопасности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Албании Италией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1939 года Италия захватила Албанию, расширяя сферы влияния на Балканах. Этот акт подтвердил провал политики умиротворения и подготовил почву для масштабного конфликта.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Чехословакии Германией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1939 года Германия полностью оккупировала Чехословакию, игнорируя Мюнхенские соглашения. Это показало неспособность мира остановить агрессию и усилило напряжённость в Европе.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договоров и новая агрессия в Европе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августа 1939 года СССР и Германия подписали пакт о ненападении, что дало Германии свободу начать войну на западе без угрозы боя на два фронта.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Секретный протокол разделял Восточную Европу на сферы влияния, что позволило обеим странам осуществлять территориальные захваты в Польше и других регионах.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Молотова-Риббентропа и его значение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Второй мировой войны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Германии на Польшу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 Германия вторглась в Польшу, положив начало Второй мировой войне. Это событие спровоцировало военную ответную реакцию крупных европейских держав.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мирового сообщества и действия СССР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Великобритания и Франция объявили войну Германии. 17 сентября СССР вступил в Восточную Польшу, реализуя условия секретного протокола с Германией.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Италии к власти пришли радикальные лидеры – Гитлер и Муссолини – установившие авторитарные режимы с агрессивной внешней политикой.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укрепилась власть Сталина, что повлияло на внутреннюю и внешнюю политику страны, усиливая контроль и консолидируя государство.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Франции старшее поколение политиков стремилось избежать войны, предпочитая политику компромисса и умиротворения агрессоров.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лидерские изменения 1930-х годов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150" y="14501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освещение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широко информировали общество о международных конфликтах и дипломатических событиях, формируя общественное мнение.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хотели избежать новой войны, поддерживая усилия по урегулированию конфликтов мирным путём и дипломатическими средствами.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тревожности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усиления международной напряжённости общественное мнение постепенно менялось: от надежды на мир к опасениям и страху перед войной.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настроения и роль СМИ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Версальско-Вашингтонской системы подготовило почву для новых конфликтов и ослабило международный порядок.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 международных отношений 1930-х годов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Неэффективность Лиги Наций доказала необходимость более решительной и скоординированной коллективной безопасности.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военных союзов, таких как Ось и Антикоминтерновский пакт, углубило разделение мира на противоположные лагеря.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этого десятилетия подчёркивают важность решительности в противостоянии агрессии и укреплении международного сотрудничества.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1930-х годов показали, как рост агрессии и слабость международных институтов приводят к крупным конфликтам, подчеркивая необходимость эффективного сотрудничества для предотвращения войн.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международных событий 1930-х годов для будущего мира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2026-05-11T02:01:31Z</dcterms:created>
  <dcterms:modified xsi:type="dcterms:W3CDTF">2026-05-11T02:01:31Z</dcterms:modified>
</cp:coreProperties>
</file>