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image" Target="../media/image-1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Матвеева «Пираты»: стихотворение о смелости, игре и фантазии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морское приключение, где пираты вызывают улыбку, а не страх.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Матвеева и детская поэзия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Матвеева писала для взрослых и детей, умея создавать яркие, запоминающиеся образы. В «Пиратах» особенно заметны море, корабль, команда и радость игры в приключение, близкое и понятное младшим школьникам.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пиратов так интересна детям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Пираты сразу напоминают о карте сокровищ, неизвестном пути и ожидании открытия. Для ребёнка это не опасность, а увлекательная загадка, которую хочется разгадать.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путешествие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тема легко пробуждает фантазию: корабль, волны, ветер и дальний горизонт создают ощущение большого пути. Такой образ помогает представить приключение живо и ярко.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без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пиратский образ звучит легко и забавно, поэтому не пугает. Это делает текст особенно подходящим для урока во втором классе и для выразительного чтения.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детскому опыту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придумывать роли, команды и вымышленные походы. Поэтому пиратская тема быстро вызывает интерес: она похожа на любимую игру, только в стихах.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картина в стихотворении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моря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моря и пути создают ощущение широты, движения и свободы. Читатель словно видит бескрайнюю воду, по которой идёт маленький, но смелый корабль.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паруса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парус и флаг помогают почувствовать, что всё в стихотворении находится в движении. Эти детали делают картину живой, словно она колышется вместе с волнами.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становится центром морского мира текста. Он связывает героев, дорогу и ожидание открытия, а значит, помогает представить настоящее маленькое путешествие.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пиратские персонажи выглядят не грозно, а дружелюбно и почти игрушечно. Благодаря этому морская сцена кажется не страшной, а радостной и сказочной.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пираты в художественном образе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пират — это морской разбойник, связанный с опасностью и нарушением правил. Но в литературе этот образ часто меняется и начинает жить по законам фантазии.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 в стихотворении помогает сразу почувствовать свободу, риск и движение вперёд. Он становится знаком смелого путешествия, а не настоящей угрозы.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Н. Матвеевой пиратский образ смягчён и сделан почти игровым. Он напоминает персонажа из детской игры, где важнее воображение, чем страх.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фантазии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пират нужен не для испуга, а для весёлого сюжета. Он помогает детям увидеть, как обычное слово превращается в яркий образ приключения.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бодро и озорно. В нём чувствуется улыбка автора, поэтому морская тема воспринимается легко, как весёлая игра, а не серьёзный рассказ.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образы создают ощущение пути. Кажется, что герои всё время движутся, а вместе с ними движется и читатель, будто плывёт навстречу приключению.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Азарт приключения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передаёт радостное волнение, когда хочется скорее узнать, что будет дальше. Это чувство делает стихотворение живым и особенно интересным для детей.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музыкально и приятно на слух. Поэтому стихотворение легко читать вслух, а его настроение быстро запоминается и вызывает добрую улыбку.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фантазии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«пираты» превращается в целый мир игры и морских картин. Стихотворение показывает, как воображение делает привычные вещи необычными и интересными.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игра помогает почувствовать себя смелым и решительным. Здесь смелость не связана с опасностью, а выглядит как готовность отправиться в выдуманное путешествие.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морском приключении особенно важны товарищи рядом. Образ команды подчёркивает, что вместе играть веселее, а любое дело становится легче и интереснее.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мир с интересом. Тогда даже простое слово или знакомая игра могут превратиться в захватывающую историю.
</a:t>
            </a:r>
            <a:endParaRPr lang="en-US" sz="10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в стихотворении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игры рождается морское приключение и яркий финал.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ритм стиха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дружный шаг команды или размеренное движение волн. Из-за этого строки звучат уверенно и помогают почувствовать морское движение.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особенно запоминающимся. Они подчёркивают важные образы и придают стихотворению певучесть, будто его легко подхватить и повторить вместе.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слов, которые приятно слышать вслух. Их звучание усиливает ощущение бодрости и делает морскую тему ярче и выразительнее.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ритму и звучности стихотворение легко читается вслух. Оно напоминает маленькую песенку, которую можно быстро выучить и читать с улыбкой.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звучные слова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рифмы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делают стихотворение звонким и весёлым. Они помогают строкам плавно соединяться и создают ощущение лёгкого движения, будто текст сам качается на волнах.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читаются быстро и ясно. Из-за этого стихотворение воспринимается легко, а морские образы сменяют друг друга без напряжения и лишней тяжести.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слова с ярким звучанием, которые усиливают бодрое настроение. Они придают стихотворению энергию и делают его особенно живым для слуха.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рифме и звучанию стихотворение похоже на словесную игру. Ребёнок не просто читает текст, а словно участвует в весёлом морском приключении.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52258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запоминаются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стихотворении сразу задаёт простор и движение. Оно кажется живым, шумным и немного загадочным, поэтому ребёнку легко представить начало маленького морского приключения.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делает стихотворение дружным и весёлым. Вместе герои выглядят не страшно, а по-детски задорно, словно они играют в путешествие и поддерживают друг друга.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помогает собрать все образы в одну картину. Он становится местом, где начинается игра, где команда отправляется в путь и ждёт чего-то интересного.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Пиратская свобода звучит как мечта о независимости и смелом выборе. В стихотворении она не пугает, а напоминает о радости выдумки и возможности отправиться куда угодно.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иллюстрации к стихотворению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 флаг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 флаг сразу создают образ движения и морского ветра. Такие детали делают картинку живой и понятной, а также помогают почувствовать путь, который только начинается.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 брызги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можно показать синими и белыми линиями, чтобы передать шум моря. Лёгкие брызги добавят энергии и сделают иллюстрацию похожей на весёлую игру.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 и бинокль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Сундук, бинокль и другие морские предметы напоминают о поиске сокровищ. Они добавляют загадку, но не пугают, а настраивают на любопытство и ожидание приключения.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пираты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Пиратов лучше изобразить улыбчивыми и немного игрушечными. Тогда иллюстрация передаст юмор стихотворения, а яркие цвета — синий, красный и золотой — усилят праздничное настроение.
</a:t>
            </a:r>
            <a:endParaRPr lang="en-US" sz="10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смелым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смелость — это не только подвиг, но и готовность шагнуть в неизвестное. В игре дети учатся не бояться нового и действовать вместе.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команды напоминает, что любое приключение интереснее, когда рядом товарищи. Дружба помогает героям быть сильнее, веселее и увереннее в своём пути.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на обычные вещи как на часть удивительной истории. Благодаря фантазии даже простое слово превращается в море, корабль и поиск сокровищ.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приучает видеть красивое в ритме, звуках и морских картинах. Такое внимание делает чтение радостным и помогает ребёнку лучше чувствовать поэзию.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читать детям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помогает не уставать при чтении и сразу удерживать внимание. Ребёнок легко следит за смыслом и быстрее запоминает строки.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знакомые детям образы: море, корабль, команда, путь. Поэтому смысл остаётся ясным даже при первом знакомстве с текстом.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чтение плавным и выразительным. Строки звучат почти как маленькая песенка, поэтому их хочется повторять вслух.
</a:t>
            </a:r>
            <a:endParaRPr lang="en-US" sz="1105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 немного озорная интонация помогает читать без напряжения. Она поддерживает желание играть голосом и передавать настроение стихотворения.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темы: море и приключение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«море» задаёт главный фон стихотворения. Оно приносит простор, движение волн и ощущение дороги, которая зовёт в неизвестность и обещает интересную игру.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связывает все детали приключения в одно целое. Он словно готовится к отплытию и делает морскую картину зримой, понятной и очень живой.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помогает почувствовать ветер и скорость. В воображении он сразу наполняется воздухом, а текст начинает звучать легко, бодро и по-морскому.
</a:t>
            </a:r>
            <a:endParaRPr lang="en-US" sz="886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создаёт ощущение дружного путешествия. Вместе герои выглядят как участники весёлой игры, где важно поддерживать друг друга и двигаться вперёд.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добавляют загадку и мечту о находке. Это слово усиливает интерес к стихотворению, потому что сразу обещает тайну, поиск и радостное открытие.
</a:t>
            </a:r>
            <a:endParaRPr lang="en-US" sz="8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образе пиратов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страшные, а смешные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Пираты у Н. Матвеевой выглядят не грозно, а добродушно. Поэтому ребёнок воспринимает их как героев игры, а не как опасных разбойников.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маска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Пиратский образ словно надет поверх весёлого детского воображения. Он позволяет пошалить, не нарушая чувство безопасности, и делает стихотворение особенно лёгким.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 там, где ожидалась строгость или опасность. Вместо мрачной истории читатель видит смешную морскую выдумку, которая вызывает улыбку.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к стихотворению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прибоя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вызывает в памяти шум воды и свежий морской ветер. Сразу хочется представить берег, где волны перекликаются с парусом, а путь только начинается. Такая картина помогает почувствовать свободу и ожидание нового.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сокровищ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ассоциация — старинная карта, по которой ищут сокровища. На ней можно увидеть линии пути, загадочные знаки и обещание открытия. Этот образ делает стихотворение похожим на игру с тайной.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Игрушечные пираты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пиратов в стихотворении напоминает не страшных разбойников, а игрушечных героев. У них могут быть флаги, бинокль, сундук и весёлые лица. Такой коллаж хорошо передаёт добрый юмор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корабль, команда и свобода складываются в одну весёлую картину. Именно поэтому стихотворение оставляет улыбку и желание придумать собственное приключение.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Н. Матвеевой «Пираты»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образа делают морскую игру особенно яркой.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детским воображением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становится необычным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ребёнок умеет превращать простые вещи в часть приключения. То, что вчера было обычным предметом, сегодня уже становится морским героем истории.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 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воображение легко расширяет пространство. Комната может стать палубой, а ковёр — морской дорогой, по которой хочется отправиться в выдуманный путь.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Палка, стул, коробка или шапка в детской игре получают новое значение. Именно так рождается живая фантазия, которую стихотворение поддерживает и бережно показывает.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приключение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смотреть на мир с интересом и радостью. Тогда даже самый обычный день наполняется событиями, которые хочется придумывать, рассказывать и изображать.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«Пираты» запоминаются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Матвеевой «Пираты» запоминается морскими образами, лёгким ритмом и добрым юмором. Оно учит видеть в игре смелость, дружбу и силу фантазии.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2026-05-27T14:54:58Z</dcterms:created>
  <dcterms:modified xsi:type="dcterms:W3CDTF">2026-05-27T14:54:58Z</dcterms:modified>
</cp:coreProperties>
</file>