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клетки: нуклеиновые кислоты и АТФ
</a:t>
            </a:r>
            <a:pPr algn="l" indent="0" marL="0">
              <a:lnSpc>
                <a:spcPct val="90000"/>
              </a:lnSpc>
              <a:buNone/>
            </a:pPr>
            <a:r>
              <a:rPr lang="en-US" sz="20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хранит информацию и получает энергию?
</a:t>
            </a:r>
            <a:endParaRPr lang="en-US" sz="2074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9607" y="932125"/>
            <a:ext cx="3502085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ДНК, РНК и АТФ присутствуют во всех живых клетках и обеспечивают два ключевых свойства живого: наследственность и обмен веществ. Их сходное нуклеотидное строение сочетается с разными функциями — информационной и энергетической.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и АТФ в клетке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 как структурная единица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компонента
</a:t>
            </a:r>
            <a:pPr algn="l" indent="0" marL="0">
              <a:lnSpc>
                <a:spcPct val="115000"/>
              </a:lnSpc>
              <a:buNone/>
            </a:pPr>
            <a:r>
              <a:rPr lang="en-US" sz="2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 включает азотистое основание, сахар-пентозу и остаток фосфорной кислоты. Именно такое сочетание делает его универсальным строительным блоком для нуклеиновых кислот и АТФ.
</a:t>
            </a:r>
            <a:endParaRPr lang="en-US" sz="1046" dirty="0"/>
          </a:p>
        </p:txBody>
      </p:sp>
      <p:sp>
        <p:nvSpPr>
          <p:cNvPr id="11" name="Text 3"/>
          <p:cNvSpPr txBox="1"/>
          <p:nvPr/>
        </p:nvSpPr>
        <p:spPr>
          <a:xfrm>
            <a:off x="3286350" y="3055625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нуклеотидов не случайна: она определяет наследственную информацию, записанную в молекуле. Именно порядок мономеров делает ДНК и РНК носителями биологического кода.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3043150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сахара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ДНК сахаром служит дезоксирибоза, а в РНК — рибоза. Небольшое различие в строении сахара влияет на устойчивость молекулы и особенности ее биологической роли.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328635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класса оснований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Азотистые основания делят на пуриновые и пиримидиновые. К пуринам относят аденин и гуанин, к пиримидинам — цитозин, тимин и урацил, что важно для комплементарного спаривания.
</a:t>
            </a:r>
            <a:endParaRPr lang="en-US" sz="1058" dirty="0"/>
          </a:p>
        </p:txBody>
      </p:sp>
      <p:sp>
        <p:nvSpPr>
          <p:cNvPr id="14" name="Text 6"/>
          <p:cNvSpPr txBox="1"/>
          <p:nvPr/>
        </p:nvSpPr>
        <p:spPr>
          <a:xfrm>
            <a:off x="602520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2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все нуклеотиды построены по одному принципу, их сочетание и порядок в цепи формируют разные молекулы. От этого зависят стабильность, функции и направление клеточных процессов.
</a:t>
            </a:r>
            <a:endParaRPr lang="en-US" sz="10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более устойчива и подходит для хранения информации, а РНК быстрее изменяется и эффективна для переноса и использования этой информации.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10 класс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 строение молекулы связано с ее функцией в клетке.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и РНК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молекулы ДНК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72751" y="408360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Сахарофосфатный остов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спирали расположен сахарофосфатный остов, а основания обращены внутрь. Такое размещение защищает наследственную информацию и создает компактную, упорядоченную структуру.
</a:t>
            </a:r>
            <a:endParaRPr lang="en-US" sz="987" dirty="0"/>
          </a:p>
        </p:txBody>
      </p:sp>
      <p:sp>
        <p:nvSpPr>
          <p:cNvPr id="13" name="Text 3"/>
          <p:cNvSpPr txBox="1"/>
          <p:nvPr/>
        </p:nvSpPr>
        <p:spPr>
          <a:xfrm>
            <a:off x="672751" y="340065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А и Т образуются две водородные связи, между Г и Ц — три. Разная прочность пар помогает сохранять стабильность молекулы и одновременно раскрывать ее при копировании.
</a:t>
            </a:r>
            <a:endParaRPr lang="en-US" sz="1087" dirty="0"/>
          </a:p>
        </p:txBody>
      </p:sp>
      <p:sp>
        <p:nvSpPr>
          <p:cNvPr id="14" name="Text 4"/>
          <p:cNvSpPr txBox="1"/>
          <p:nvPr/>
        </p:nvSpPr>
        <p:spPr>
          <a:xfrm>
            <a:off x="672751" y="2717699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Комплементарные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Аденин всегда соединяется с тимином, а гуанин — с цитозином. Строгая комплементарность обеспечивает воспроизведение одинаковой последовательности нуклеотидов в новой молекуле.
</a:t>
            </a:r>
            <a:endParaRPr lang="en-US" sz="1057" dirty="0"/>
          </a:p>
        </p:txBody>
      </p:sp>
      <p:sp>
        <p:nvSpPr>
          <p:cNvPr id="15" name="Text 5"/>
          <p:cNvSpPr txBox="1"/>
          <p:nvPr/>
        </p:nvSpPr>
        <p:spPr>
          <a:xfrm>
            <a:off x="672751" y="2034752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Антипараллельность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1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ДНК направлены противоположно друг другу. Это антипараллельное расположение необходимо для правильного взаимодействия оснований и работы ферментных систем при репликации.
</a:t>
            </a:r>
            <a:endParaRPr lang="en-US" sz="1002" dirty="0"/>
          </a:p>
        </p:txBody>
      </p:sp>
      <p:sp>
        <p:nvSpPr>
          <p:cNvPr id="16" name="Text 6"/>
          <p:cNvSpPr txBox="1"/>
          <p:nvPr/>
        </p:nvSpPr>
        <p:spPr>
          <a:xfrm>
            <a:off x="672751" y="1369450"/>
            <a:ext cx="4982400" cy="47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
</a:t>
            </a:r>
            <a:pPr algn="l" indent="0" marL="0">
              <a:lnSpc>
                <a:spcPct val="115000"/>
              </a:lnSpc>
              <a:buNone/>
            </a:pPr>
            <a:r>
              <a:rPr lang="en-US" sz="1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ДНК представляет собой две закрученные цепи, образующие двойную спираль. Такая организация делает возможным точное копирование наследственной информации при делении клетки.
</a:t>
            </a:r>
            <a:endParaRPr lang="en-US" sz="9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удвоения наследственной информации перед делением клетки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и ее основные виды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обычно состоит из одной цепи и короче ДНК. Ее молекулы менее устойчивы, зато быстро участвуют в процессах, связанных с передачей и реализацией генетической информации.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тРНК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РНК доставляет аминокислоты к рибосоме и узнает кодоны мРНК с помощью антикодона. Благодаря этому она точно соединяет информацию и материал для синтеза белка.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рРНК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Рибосомная РНК входит в состав рибосом и обеспечивает их работу как центра сборки белка. Ее вклад особенно важен для точного и согласованного образования полипептидной цепи.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мРНК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РНК переносит сведения о строении белка от ДНК к рибосоме. Она служит временной копией гена и задает последовательность аминокислот в будущей полипептидной цепи.
</a:t>
            </a:r>
            <a:endParaRPr lang="en-US" sz="11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10 класс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нуклеиновых кислот отражает специализацию клеточных структур: ядро связано с хранением информации, а цитоплазма и рибосомы — с ее использованием.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ДНК ожидается в ядре, а повышенное содержание РНК — в местах активного синтеза белка.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ДНК и РНК в клетке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ДНК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о строении белков записана в последовательности нуклеотидов ДНК; именно она служит исходным носителем наследственных сведений.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мРНК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транскрипции с гена синтезируется мРНК, где информация считывается триплетами — по три нуклеотида на один смысловой участок.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Генетический код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триплетен, вырожден и почти универсален, поэтому одни и те же триплеты у большинства организмов означают одинаковые аминокислоты.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Белок и 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рибосомах информация реализуется в виде белка, а свойства белка определяют признак организма и проявление наследственных особенностей.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и путь реализации информации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молекулы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состоит из аденина, рибозы и трех фосфатных остатков. Такое строение делает молекулу удобной для быстрого накопления и передачи энергии внутри клетки.
</a:t>
            </a:r>
            <a:endParaRPr lang="en-US" sz="836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Макроэргическая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связь между вторым и третьим фосфатом. При ее разрыве высвобождается значительное количество энергии, используемой клеточными реакциями.
</a:t>
            </a:r>
            <a:endParaRPr lang="en-US" sz="836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расход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не накапливается надолго: она постоянно синтезируется и расходуется. Поэтому ее часто называют энергетической валютой клетки, а не запасом энергии.
</a:t>
            </a:r>
            <a:endParaRPr lang="en-US" sz="836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АДФ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отдачи энергии АТФ превращается в АДФ, а затем вновь может быть восстановлена. Этот цикл поддерживает непрерывную работу биосинтеза, транспорта и движения.
</a:t>
            </a:r>
            <a:endParaRPr lang="en-US" sz="836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как универсальный переносчик энергии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биологии; количественные доли условные, 10 класс.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не накапливается в больших количествах: молекула постоянно расходуется и вновь синтезируется, поддерживая работу клеток даже при кратковременных изменениях условий.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не запасание, а непрерывное обновление АТФ, что делает энергетическое обеспечение клетки быстрым и гибким.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АТФ и выделение энергии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связь дыхания, фотосинтеза и использования энергии в клетке.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АТФ в клетке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029" y="1808050"/>
            <a:ext cx="3994841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курса биологии, 10 класс.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молекул по строению и роли в клетке показывает, как информация и энергия разделены между разными биополимерами.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отвечает за наследственность, РНК — за считывание информации, АТФ — за энергетику; функции взаимодополняют друг друга.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ДНК, РНК и АТФ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594654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599424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358642"/>
            <a:ext cx="263288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 различия нуклеиновых кислот и АТФ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молекулы построены на нуклеотидном принципе: в их составе есть азотистое основание, сахар и фосфатные группы, что указывает на единое химическое происхождение.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РНК образуют длинные цепи из нуклеотидов, а АТФ является отдельной молекулой, которая не служит материалом для построения полимеров, а выполняет другую задачу.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Полимеры и мономер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связаны с хранением и передачей наследственной информации, тогда как АТФ обеспечивает клетку быстро доступной энергией для реакций, движения и транспорта веществ.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Локализация нуклеиновых кислот и АТФ в клетке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ДНК сосредоточена главным образом в ядре, а также присутствует в митохондриях и пластидах, где расположен собственный генетический материал.
</a:t>
            </a:r>
            <a:endParaRPr lang="en-US" sz="1020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образуется прежде всего в митохондриях, а у растений — также в хлоропластах, поэтому её локализация связана с основными источниками энергии клетки.
</a:t>
            </a:r>
            <a:endParaRPr lang="en-US" sz="927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обнаруживается в ядре, цитоплазме и рибосомах; особенно много ее там, где активно идет синтез белка и сборка полипептидных цепей.
</a:t>
            </a:r>
            <a:endParaRPr lang="en-US" sz="1051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функцией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нахождения этих молекул совпадают с участками их синтеза, хранения или расходования, что отражает тесную связь строения клетки с её работой.
</a:t>
            </a:r>
            <a:endParaRPr lang="en-US" sz="9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биологии; значения условные, 10 класс.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АТФ особенно высока в клетках, где непрерывно идут обмен веществ, сокращение структур или перенос веществ через мембраны.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интенсивнее работа ткани, тем быстрее ей требуется пополнение АТФ и тем выше значение клеточного дыхания.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процессы, зависящие от АТФ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последствий мутаций выделяют по их влиянию на организм.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10 класс.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бывают нейтральными, вредными и полезными: их значение определяется тем, как изменяется работа белков и проявление признаков.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реализация наследственной информации через РНК, рибосомы и белок.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признаку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0737" y="3301887"/>
            <a:ext cx="147525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550" y="3301887"/>
            <a:ext cx="168600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нуклеиновых кислот и АТФ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помогает выявлять наследственные заболевания, уточнять происхождение признака и использовать молекулярные методы в современной медицине без предположений по внешним признакам.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Идентификация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ДНК-исследования применяются в судебной экспертизе и для установления родства, поскольку последовательность нуклеотидов у каждого человека уникальна, кроме однояйцевых близнецов.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АТФ объясняет утомление мышц и потребности тканей с высокой активностью, где энергия расходуется особенно быстро и должна постоянно восполняться.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биотехнология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нуклеиновых кислотах позволяют целенаправленно отбирать признаки, улучшать сорта и породы, а также создавать методы получения полезных биологических продуктов.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 энергия — две опоры жизни клетки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ДНК, РНК и АТФ образуют единую систему: одни молекулы сохраняют и реализуют информацию, другие обеспечивают её энергией для роста, деления и обмена веществ.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2026-06-01T17:24:02Z</dcterms:created>
  <dcterms:modified xsi:type="dcterms:W3CDTF">2026-06-01T17:24:02Z</dcterms:modified>
</cp:coreProperties>
</file>