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ключ к природным зонам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формирует природные зоны и жизнь людей.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облик природных зон
</a:t>
            </a:r>
            <a:endParaRPr lang="en-US" sz="2126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всё связано: тепло, влага, почвы и растения образуют единый комплекс. Но именно вода чаще всего решает, сможет ли здесь жить человек, развиваться хозяйство и вырастет ли город.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показывает воду в природных зонах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и сухие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тёплой и сухой стороне карты видно, как быстро меняется жизнь без дождей. Здесь полупустыни переходят в пустыни, а вода становится редкой ценностью, которую берегут особенно тщательно.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холода и льда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холодной стороне карты вода тоже ведёт себя по-своему. Она надолго застывает в грунте и льду, поэтому рядом с мерзлотой и ледниками ландшафт выглядит совсем иначе.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Полупустыня: климат, почвы, растения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Сухой, но не пустой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получают меньше влаги, чем степи, но больше, чем пустыни. Осадков всё равно недостаточно, а жаркое лето усиливает испарение и быстро высушивает почву.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 солями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здесь нередко засолены, потому что вода уходит быстро, а растворённые соли остаются у поверхности. Это мешает многим растениям и делает почву беднее.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растения полупустыни — полынь, солянки и злаки. Они умеют экономить влагу, расти в разреженных сообществах и выдерживать долгие периоды засухи.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экономия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приспособлены к дефициту воды и жаре: они активнее утром и вечером, прячутся в норах и стараются не перегреваться днём.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как зона крайней сухости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почти нет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 — это территория, где осадков очень мало, а вода быстро исчезает с поверхности. Поэтому здесь почти нет густой растительности и большие пространства остаются открытыми.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температур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поверхность сильно нагревается, а ночью быстро остывает. Из-за этого в пустыне бывают резкие суточные перепады температуры, к которым трудно приспособиться без специальных защитных механизмов.
</a:t>
            </a:r>
            <a:endParaRPr lang="en-US" sz="1581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камни и глина по-разному удерживают влагу. Песок пропускает воду вниз, каменистые участки почти не накапливают её, а глинистые поверхности дольше сохраняют следы дождя.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ищут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появляется только ненадолго: после редких дождей, в оазисах и в подземных слоях. Именно эти места становятся самыми важными для жизни людей, животных и растений.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 пустынях и почему они здесь возникают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выбирают эти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появлялись там, где рядом была надёжная вода: у рек, родников и оазисов. Такие места удобны для жизни, земледелия и остановок на пути караванов.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сходились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города часто росли возле переправ, торговых дорог и мест, где можно было пополнить запасы. Вода делала такие пункты не только безопасными, но и экономически важными.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 получает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города зависят от насосов, водопроводов и подземных источников. Без хорошо организованного водоснабжения жизнь в засушливом климате становится очень трудной и для людей, и для 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добывают и сохраняют воду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проходит путь от добычи до бережного расходования.
</a:t>
            </a:r>
            <a:endParaRPr lang="en-US" sz="168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58413"/>
            <a:ext cx="891000" cy="79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как остров жизни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возникает там, где вода выходит на поверхность или близко подходит к ней. Вокруг источника появляются участки с более плодородной почвой, где можно выращивать растения и содержать животных.
</a:t>
            </a:r>
            <a:endParaRPr lang="en-US" sz="1250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оазисах часто растут финиковые пальмы, овощи и садовые культуры. Растения получают больше влаги, чем в окружающей пустыне, поэтому здесь образуется настоящий зелёный остров.
</a:t>
            </a:r>
            <a:endParaRPr lang="en-US" sz="1343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уголок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привлекает насекомых, птиц и домашних животных. Для них здесь больше корма, тени и воды, чем в сухих окружающих территориях, поэтому жизнь заметно разнообразнее.
</a:t>
            </a:r>
            <a:endParaRPr lang="en-US" sz="1343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 для воды и отдыха делает оазис естественным центром поселения. Здесь люди обмениваются товарами, встречают караваны и строят хозяйство, связанное с торговлей.
</a:t>
            </a:r>
            <a:endParaRPr lang="en-US" sz="132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озёра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Впадина или котловина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может возникнуть там, где вода собирается в углублении рельефа. Это бывает в котловинах, речных долинах и тектонических впадинах, которые задерживают сток и позволяют воде накапливаться.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льда на месте древнего оледенения нередко остаются озёрные чаши. Вода заполняет освобождённое пространство и образует водоём, который может существовать очень долго.
</a:t>
            </a:r>
            <a:endParaRPr lang="en-US" sz="1286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остаётся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озёра часто становятся солёными. Вода испаряется быстрее, чем поступает, а соли остаются, поэтому такие водоёмы отличаются от пресных рек и озёр.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озёра чаще связаны с реками, снеготаянием и устойчивым притоком воды. Они важны для питья, рыболовства и жизни вокруг водоёма, особенно в более влажных районах.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воды: простая модель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песчинками, галькой и трещинами горных пород вода может долго храниться почти незаметно. Такой запас пополняется после дождей и таяния снега, а затем медленно движется под землёй.
</a:t>
            </a:r>
            <a:endParaRPr lang="en-US" sz="1189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запас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водоносный слой лежит на плотной глине или камне, вода не уходит глубже и скапливается сверху. Там, где такой слой выходит на поверхность, появляются родники и ключи.
</a:t>
            </a:r>
            <a:endParaRPr lang="en-US" sz="1228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источник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подземная вода находится слишком глубоко, её поднимают скважинами. Именно так получают воду для полей, посёлков и городов в засушливых районах, где поверхностных источников почти нет.
</a:t>
            </a:r>
            <a:endParaRPr lang="en-US" sz="1189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воду добывают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Водоносный горизонт и водоупор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подземных вод и строения горных пород
</a:t>
            </a:r>
            <a:endParaRPr lang="en-US" sz="1466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проходит через рыхлые породы и задерживается над плотным слоем.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Рыхлые породы накапливают воду, а плотные слои не дают ей уходить глубже; поэтому появляются колодцы, родники и устойчивые подземные запасы.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подземные воды меняют поверхность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 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подземные воды подходят близко к поверхности, они выходят наружу в виде родников и ключей. Такие места часто становятся источниками питьевой воды и началом ручьёв.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Размывание известняка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известняках вода медленно растворяет породу. Со временем в ней появляются пустоты, трещины и каналы, по которым вода движется всё глубже и свободнее.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процесс продолжается долго, образуются карстовые воронки, пещеры и подземные русла. Это меняет рельеф, хотя происходит настолько медленно, что заметно лишь со 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условия их образования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чаще всего появляются в низинах, где вода скапливается и плохо уходит. Там почва долго остаётся мокрой, а растительность приспосабливается к избытку влаги.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реками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рек болота нередко образуются после разливов и при высоких грунтовых водах. Постоянное подпитывание водой поддерживает сырость и замедляет высыхание почвы.
</a:t>
            </a:r>
            <a:endParaRPr lang="en-US" sz="1479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равнинные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и на равнинах болота возникают там, где испарение меньше притока влаги. Из-за этого накапливаются влажные мхи, осоки и торф.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воду и уменьшают резкие колебания уровня рек. Они также повышают влажность воздуха и помогают территории дольше сохранять влагу в засушливые периоды.
</a:t>
            </a:r>
            <a:endParaRPr lang="en-US" sz="14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болот с водой под землёй и в реках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осадки, грунтовые воды и реки поддерживают болото или, наоборот, приводят к его высыханию.
</a:t>
            </a:r>
            <a:endParaRPr lang="en-US" sz="116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многолетняя мерзлота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мороз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 — это грунт, который остаётся промёрзшим круглый год в течение многих лет. Летом оттаивает только тонкий поверхностный слой, а ниже сохраняется холод.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Изменчивый верхний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верхнего слоя летом делает поверхность неустойчивой. Из-за этого меняются формы рельефа, а почва становится чувствительной к нагрузкам и строительству.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сток воды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мерзлоте вода почти не уходит глубоко вниз, потому что промёрзшие слои мешают просачиванию. Поэтому рядом часто образуются озёра, сыроватые участки и трещины.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мерзлота важна для городов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грунт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мерзлых грунтах здания и дороги испытывают сильные нагрузки. Если основание прогревается, лёд в почве тает, и поверхность может просесть или треснуть.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коммуникаций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и инженерные сети тоже требуют защиты. В холодных районах их утепляют, чтобы уменьшить промерзание, деформацию и аварии из-за движения грунта.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строительства используют сваи, теплоизоляцию и специальные фундаменты. Такие решения помогают передавать нагрузку глубже и не нагревать мерзлоту вокруг здания.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как запас пресной воды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6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накапливается в местах, где зима длится долго, а летнего тепла недостаточно для полного таяния. Каждый новый слой уплотняет предыдущий и увеличивает массу льда.
</a:t>
            </a:r>
            <a:endParaRPr lang="en-US" sz="1506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лёд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рыхлый снег превращается в плотный фирн, а затем в лёд. Так формируется ледник, который медленно движется под собственной тяжестью.
</a:t>
            </a:r>
            <a:endParaRPr lang="en-US" sz="1594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питание рек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часть льда тает и питает реки, поэтому ледники работают как природные водохранилища. Особенно важно это для горных районов.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находится в природе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чаще важны подземные запасы, а в холодных — лед и мерзлота; на поверхности вода легче доступна, но сильнее зависит от климата.
</a:t>
            </a:r>
            <a:endParaRPr lang="en-US" sz="143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распределению воды в природе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и та же вода может быть видимой, скрытой или замёрзшей. Это влияет на доступность воды для людей и природы.
</a:t>
            </a:r>
            <a:endParaRPr lang="en-US" sz="143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4337" y="1376750"/>
            <a:ext cx="491175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231" y="1376750"/>
            <a:ext cx="573038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2278" y="1376750"/>
            <a:ext cx="450244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засухе и холоду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берегут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уменьшают потерю влаги: у них глубокие корни, маленькие листья или колючки. Это помогает переживать долгие периоды жары и сухости.
</a:t>
            </a:r>
            <a:endParaRPr lang="en-US" sz="1343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активны ночью, когда прохладнее и меньше испарение. Днём они прячутся в норах, тени или среди камней, экономя силы и воду.
</a:t>
            </a:r>
            <a:endParaRPr lang="en-US" sz="1426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зонах растения низкорослые и быстро проходят жизненный цикл за короткое лето. Им нужно успеть вырасти, зацвести и дать семена.
</a:t>
            </a:r>
            <a:endParaRPr lang="en-US" sz="1522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засушливых районах собирают воду, хранят её в резервуарах и расходуют очень осторожно. Это особенно важно там, где каждый источник имеет значение.
</a:t>
            </a:r>
            <a:endParaRPr lang="en-US" sz="1426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связывает природные зоны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связывает все природные зоны: она скрыта в пустынях, застаивается в болотах, замерзает в мерзлоте и накапливается в ледниках. Понимая её путь, легче объяснить жизнь природы и людей.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2026-07-26T21:18:26Z</dcterms:created>
  <dcterms:modified xsi:type="dcterms:W3CDTF">2026-07-26T21:18:26Z</dcterms:modified>
</cp:coreProperties>
</file>