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света во времена капитана Кука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плавания, точные карты и новые горизонты мира.
</a:t>
            </a:r>
            <a:endParaRPr lang="en-US" sz="47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 и новые открытия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XVIII века европейские державы спорили за океаны, а навигация и приборы сделали дальние экспедиции точнее, безопаснее и полезнее для науки, торговли и политики.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Кук: моряк, картограф, исследователь
</a:t>
            </a:r>
            <a:endParaRPr lang="en-US" sz="2581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родился в 1728 году в Йоркшире и сначала служил на торговых судах. Там он получил опыт дальних переходов, наблюдения за морем и точной работы с картами.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королевском флоте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1755 году Кук перешёл в Королевский флот Великобритании. Здесь он быстро проявил себя как умелый навигатор, способный принимать решения в сложных условиях океанского плавания.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внимательно вел журналы, проверял координаты и следил за порядком на корабле. Благодаря аккуратности его карты считались особенно надёжными и помогали другим мореплавателям.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капитана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его за строгую дисциплину и внимание к наблюдениям. Для экспедиций XVIII века это было особенно важно, потому что ошибки в пути могли стоить недели плавания.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кругосветное плавание: научная цель и новые открытия
</a:t>
            </a:r>
            <a:endParaRPr lang="en-US" sz="2024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1768 году Кук отправился в плавание на «Индеворе». Официальной целью было наблюдение прохождения Венеры по диску Солнца на Таити, чтобы уточнить расстояние до Солнца.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 борту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экспедиции участвовали учёные, среди них Джозеф Бэнкс. Они собирали растения, описывали животных и записывали наблюдения, превращая путешествие в настоящую научную экспедицию.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Кук тщательно исследовал берега Новой Зеландии. Его карты показали, что это не часть неизвестного материка, а два крупных острова.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1770 году экспедиция достигла восточного побережья Австралии. Там Кук описал Ботанический залив и показал, насколько опасным может быть Большой Барьерный риф.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первого путешествия Кука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пунктов по маршруту экспедиции 1768–1771 годов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открыло первое плавание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Новой Зеландии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подробно нанес на карту берега Новой Зеландии и показал, что это два крупных острова. Это изменило европейские представления о южной части Тихого океана.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побережье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1770 году он исследовал восточное побережье Австралии и тщательно описал его берега. Для европейцев этот район стал известен гораздо точнее, чем раньше.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залив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дал название Ботанический залив месту, где экспедиция остановилась у австралийского берега. Название связано с богатством растений, собранных учёными на берегу.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также столкнулась с Большим Барьерным рифом, одной из самых опасных морских преград региона. Его описание помогло мореплавателям лучше понимать риски плавания у берегов Австралии.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8085"/>
            <a:ext cx="3982500" cy="15754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экспедиции Кука: сравнение целей и результатов
</a:t>
            </a:r>
            <a:endParaRPr lang="en-US" sz="236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менялись задачи плаваний Кука и как расширялись знания о мире после каждой экспедиции.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плавание уточняло карты и сужало область неизвестного, а научные наблюдения становились точнее.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трёх кругосветных экспедиций Джеймса Кука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5816" y="1534975"/>
            <a:ext cx="2710817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плавание и поиски Южного материка
</a:t>
            </a:r>
            <a:endParaRPr lang="en-US" sz="2833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1772 по 1775 год Кук снова вышел в море, теперь на корабле «Резолюшн». Его цель была связана с поиском Южного материка, о котором спорили европейцы.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 высоких широтах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несколько раз заходила за Южный полярный круг и двигалась по холодным водам Южного океана. Это было трудное путешествие, требовавшее точных расчётов и выдержки.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не нашёл большого материка в тех широтах, где его ожидали. Тем самым он показал, что в умеренных южных широтах нет огромной неизвестной суши.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знания о Южном океане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сравниваются экспедиции Кука по нескольким показателям. Видно, что каждая последующая поездка расширяла знания о южных морях и уточняла картину океана.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шли экспедиции, тем больше становилось сведений о южных широтах и тем точнее становились карты.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маршрутам и итогам трёх экспедиций Джеймса Кука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корабле: питание, здоровье и порядок
</a:t>
            </a:r>
            <a:endParaRPr lang="en-US" sz="2484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цингой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кораблях Кука особенно следили за цингой — болезнью, возникающей из-за нехватки свежей пищи. Для моряков это была одна из главных опасностей дальнего плавания.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рацион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меню включали квашеную капусту, солод, лимонный сок и продукты, купленные в портах. Такое питание помогало сохранять силы во время долгих переходов через океан.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судне поддерживали порядок, проветривали помещения и следили за чистотой. Это уменьшало распространение болезней и делало жизнь экипажа менее тяжёлой.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на борту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распорядок помогал команде работать слаженно и не терять время. Благодаря этому экспедиции Кука часто проходили с меньшими потерями, чем многие другие плавания той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 позволял морякам измерять высоту Солнца и звезд над горизонтом. По этим данным они определяли широту и точнее понимали, где находится корабль среди океана, когда берегов еще не было видно.
</a:t>
            </a:r>
            <a:endParaRPr lang="en-US" sz="98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 и небо над палубой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хронометр стал настоящим помощником навигатора: он показывал время в пути так же точно, как на исходной точке. Сравнение часов помогало вычислять долготу и уменьшало риск ошибки в открытом море.
</a:t>
            </a:r>
            <a:endParaRPr lang="en-US" sz="92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Хронометр и точное время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таблицы и карты связывали наблюдения с практикой плавания. Когда данные заносили на бумагу, капитан мог сверить путь, учитывать ветры и течения и вести судно по уже проверенной линии.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таблицы и курс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помогали прокладывать путь
</a:t>
            </a:r>
            <a:endParaRPr lang="en-US" sz="25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мореплаватели определяли положение корабля
</a:t>
            </a:r>
            <a:endParaRPr lang="en-US" sz="243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соединяла наблюдения за небом, точный расчет времени и нанесение результата на морскую карту.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путешествие: путь к Северной Америке и Гавайям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1776: начало плавания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снова отправился в Тихий океан с задачей найти Северо-Западный проход — морской путь через север Америки между двумя океанами.
</a:t>
            </a:r>
            <a:endParaRPr lang="en-US" sz="101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обследовала большие пространства Тихого океана, посетила Гавайские острова и достигла берегов Аляски и Берингового моря, продолжая поиски прохода.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Гавайи, Аляска, Берингово море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найденного маршрута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путь так и не был обнаружен, но плавание дало новые сведения о северной части Тихого океана и его берегах.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 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1779 году на острове Гавайи между экипажем Кука и местными жителями возник острый конфликт. Напряжение росло из-за недоверия, взаимных опасений и борьбы за контроль над ситуацией.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Кеалакекуа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погиб в бухте Кеалакекуа. Эта трагедия стала одним из самых известных эпизодов в истории морских путешествий XVIII века и показала, насколько опасными могли быть встречи в далеких портах.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европейцев с народами Тихого океана часто сопровождались не только обменом знаниями, но и спорами за ресурсы и власть. История Кука напоминает, что открытия имели и тяжелые последствия.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Кука на Гавайях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знаниях о мире после плаваний Кука
</a:t>
            </a:r>
            <a:endParaRPr lang="en-US" sz="229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плаваний Кука карты стали точнее, а знания о Тихом океане и его берегах заметно расширились.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кругосветных экспедиций Джеймса Кука и их картографических результатов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экспедиции Кука сократили число белых пятен на картах и сделали морские маршруты точнее.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Кука в развитие науки и мореплавания
</a:t>
            </a:r>
            <a:endParaRPr lang="en-US" sz="278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экспедиции были полезны не только для карт, но и для повседневной работы моряков в дальних плаваниях.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направлениями вклада стали картография и навигация, а научные наблюдения и забота о здоровье помогли сделать путешествия безопаснее.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итогам трех экспедиций Джеймса Кука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плавания Кука повлияли на мир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представления о территориях
</a:t>
            </a:r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экспедиций европейцы лучше поняли, как выглядят берега Австралии, Новой Зеландии и многих островов Тихого океана. Карты стали надежнее и подробнее.
</a:t>
            </a:r>
            <a:endParaRPr lang="en-US" sz="120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мореплавания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Кука помогли другим морякам безопаснее проходить большие расстояния. Его наблюдения о ветрах, течениях и берегах стали частью практики дальних плаваний.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сочетали географию, астрономию и наблюдения за природой. Благодаря этому путешествия Кука стали важным примером того, как наука помогает исследовать мир.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сопровождались колонизацией и ростом европейского влияния. Для коренных народов это часто означало изменение привычной жизни, потерю земель и новые конфликты.
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Куке в названиях, музеях и источниках
</a:t>
            </a:r>
            <a:endParaRPr lang="en-US" sz="2695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Кука сохранилось на картах мира: его носят проливы, острова, бухты и другие географические объекты. Такие названия напоминают о масштабах его плаваний и их следе в истории.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карты и предметы из экспедиций Кука хранятся в музеях Великобритании и Австралии. Они помогают увидеть, как выглядела работа мореплавателей XVIII 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для историков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материалы используют для изучения картографии, навигации и контактов между европейцами и народами Тихого океана. По ним можно восстановить путь экспедиций довольно точно.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времени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Кука изучают не только как историю путешествий, но и как часть эпохи, когда знания о мире быстро росли, а вместе с ними менялась судьба целых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5816" y="1534975"/>
            <a:ext cx="2710817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Кук важен для истории XVIII века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работал в эпоху, когда исследования морей были связаны и с научным интересом, и с соперничеством держав. Его плавания показывают, как открытия служили сразу нескольким целям.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успехом экспедиций стояли не только капитан, но и вся команда: матросы, ученые, навигаторы и картографы. Без их совместной работы точные карты и записи были бы невозможны.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наблюдения Кука изменили европейские представления о Тихом океане, Австралии и Новой Зеландии. Для XVIII века это было настоящим расширением границ известного мира.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Кука отражают дух эпохи Просвещения: веру в наблюдение, измерение и разумный расчет. Именно поэтому его экспедиции стали важной частью истории науки и мореплавания.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Кук: открытия, карты и цена большого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Джеймса Кука сделали Тихий океан гораздо лучше изученным, а морские карты — точнее. Но вместе с новыми знаниями они принесли и сложные последствия для народов, живших на открытых землях.
</a:t>
            </a:r>
            <a:endParaRPr lang="en-US" sz="41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2026-06-02T08:34:56Z</dcterms:created>
  <dcterms:modified xsi:type="dcterms:W3CDTF">2026-06-02T08:34:56Z</dcterms:modified>
</cp:coreProperties>
</file>