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D64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изучается в теме 5 на уроке немецкого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речевых умений для школы, планов и повседневных ситуаций.
</a:t>
            </a:r>
            <a:pPr algn="ctr" indent="0" marL="0">
              <a:lnSpc>
                <a:spcPct val="100000"/>
              </a:lnSpc>
              <a:buNone/>
            </a:pPr>
            <a:r>
              <a:rPr lang="en-US" sz="3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в 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говорить по-немецки о желаниях, вероятных событиях, причинах и планах. Она опирается на знакомые школьные ситуации, поэтому помогает уверенно строить короткие диалоги, сообщения и рассказы о жизни подростка.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и желания: основные выражения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möchte звучит вежливо и подходит, когда ученик говорит о своём желании спокойно и корректно, без нажима. Это удобная форма для просьб, планов и вежливых высказываний.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этим выражениям добавляют конкретные цели: хорошую оценку, больше свободного времени, питомца или интересную профессию. Важно различать мечту, вежливое желание и твёрдое намерение.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will выражает более сильное и прямое намерение, а ich hoffe показывает надежду на хороший результат. Ich wünsche mir подчёркивает личное внутреннее желание, часто связанное с мечтой.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успехи и новые цели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семиклассники мечтают о хороших оценках, спокойной учёбе и уверенности на уроках. На иллюстрации легко показать тетради, ручки и учебные заметки. Такой образ помогает связать немецкие фразы с реальной школьной жизнью и повседневной мотивацией.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движение и отдых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говорят о спорте, поездках и времени с друзьями. Для этого подходят мяч, велосипед, наушники или карта города. Эти предметы делают тему живой и показывают, что желания могут быть связаны не только со школой, но и с досугом.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 пространство и новые возможности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важны собственная комната, ноутбук, музыка и место, где можно спокойно заниматься или отдыхать. Такие детали хорошо передают личные мечты семиклассников. Изображения повседневных вещей помогают понять немецкие фразы без сложного объяснения.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мечтают подростки
</a:t>
            </a:r>
            <a:endParaRPr lang="en-US" sz="5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64597"/>
            <a:ext cx="10121400" cy="40039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 выражения желания и надежды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показывает, как меняется смысл в зависимости от выражения и степени уверенности.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möchte звучит нейтрально и вежливо, ich hoffe связывает желание с результатом, а ich wünsche mir подчёркивает личную мечту и внутреннюю потребность.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5, 7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3031411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950" y="3031411"/>
            <a:ext cx="753300" cy="602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0100" y="3031411"/>
            <a:ext cx="753300" cy="602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10163" y="2977081"/>
            <a:ext cx="533475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Профессии: слова для разговора о будущем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из школьной и социальной сферы
</a:t>
            </a:r>
            <a:endParaRPr lang="en-US" sz="2669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Lehrer, die Ärztin и der Polizist помогают говорить о людях, которые учат, лечат и обеспечивают порядок. Эти слова легко включать в короткие ответы о будущем.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с техникой и точностью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Programmierer, die Ingenieurin и der Mechaniker связаны с компьютерами, расчётами и ремонтом. Здесь особенно важны слова arbeiten, planen, reparieren и genau.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общение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профессиях нужно helfen, beraten и freundlich sprechen. Это особенно заметно в работе врача, учителя и консультанта, где важны внимание к людям и ясное объяснение.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для профессии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профессиям часто подходят прилагательные kreativ, zuverlässig, geduldig и genau. Они помогают описать не только работу, но и личные качества человека, который её выполняет.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будущем выборе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подводит к вопросу, кем можно стать и какие умения для этого нужны. Ученик учится связывать профессию, действия и качества в одном коротком высказывании.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вроде Arzt — Krankenhaus, Lehrer — Schule и Koch — Restaurant помогают сразу увидеть рабочую среду. Это делает слово понятным не только по переводу, но и по ситуации.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место важно для понимания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профессия связана с конкретным местом, легче представить повседневные действия человека. Так ученик быстрее запоминает, что делает врач, учитель, повар, пилот или механик.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профессии требуют разных личных качеств и по-разному сочетают работу с людьми, точность и творческий подход.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точность особенно важны для профессий, где много ответственности и общения. Творчество и сила нужны не всем одинаково.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нужны в разных профессиях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профессиям в учебной теме 5
</a:t>
            </a:r>
            <a:endParaRPr lang="en-US" sz="14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выражать предположение и передавать информацию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Vielleicht помогает осторожно предположить, что что-то может быть правдой, но без полной уверенности. Эта форма удобна, когда ученик не знает всех деталей и не хочет говорить слишком категорично.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чужих слов используют er sagt, sie meint, laut... и angeblich. Эти конструкции показывают, что информация пришла от другого человека, а не является личным наблюдением говорящего.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Wahrscheinlich и bestimmt показывают более высокую степень уверенности. Так можно отделить слабую догадку от почти уверенного вывода и точнее передать своё мнение о событии или человеке.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средства помогают различать факт, предположение и пересказ. Благодаря этому ответ звучит точнее, а собеседник понимает, насколько говорящий уверен в своих словах.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предположению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заметного факта перейти к догадке, объяснению и выводу.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объяснять причину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weil вводит причину и помогает подробно объяснить, почему что-то происходит. В придаточном предложении глагол стоит в конце: Ich lerne viel, weil ich die Arbeit gut schreiben will.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denn тоже показывает причину, но после него сохраняется обычный порядок слов. Он часто звучит проще в коротких репликах: Ich bin müde, denn ich habe heute wenig geschlafen.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особенно полезны в ответах, мини-диалогах и коротких сообщениях. Они помогают не только назвать факт, но и сразу объяснить его, что делает речь более связной и понятной.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932346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союзы для причины и следствия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вводят причину, а какие — результат. Это помогает строить логичные фразы о школе, здоровье, настроении и планах.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Weil и denn объясняют причину, а deshalb и darum показывают результат; вместе они помогают связывать две части высказывания в одно логичное сообщение.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немецкому языку, 7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 день, неделю и школьное дело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Zuerst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цель и главное дело: подготовиться к контрольной, сделать проект или собрать команду для школьного мероприятия.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Danach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указывают время и распределяют задачи: um 16 Uhr, morgen oder nächste Woche. Так план становится понятным.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Dann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перечисляют шаги в нужном порядке и уточняют, что нужно сделать сегодня, завтра или на следующей неделе.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Ende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проверяют результат: всё ли готово, выполнено ли задание и можно ли переходить к следующему делу.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цели к готовому плану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школьного проекта или небольшого дела в группе.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событие уже произошло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gestern, am Samstag и letztes Wochenende сразу показывают, когда именно произошло событие. Они помогают слушателю быстро понять временную рамку рассказа.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говорят о прогулке, поездке, встрече с друзьями, домашнем задании или семейном событии. Такие темы легко связать с формами глагола и короткими предложениями.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устной речи ученики чаще строят рассказ короткими фразами и добавляют временные слова, чтобы не путать порядок событий и не терять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Perfekt и временные маркеры особенно удобны для устного рассказа; Präteritum встречается реже и требует более уверенного владения формами.
</a:t>
            </a:r>
            <a:endParaRPr lang="en-US" sz="2374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используется при рассказе о прошлом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немецкому языку, 7 класс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временные слова для рассказа о прошлом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выбрать маркер времени и сразу показать, когда произошло событие. Это делает рассказ последовательным и понятным.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слова задают рамку рассказа и помогают выстроить события по порядку; чаще всего они стоят в начале фразы.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немецкому языку, 7 класс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274" y="2406849"/>
            <a:ext cx="427500" cy="42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89274" y="3976724"/>
            <a:ext cx="427500" cy="42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69430" y="5546599"/>
            <a:ext cx="267188" cy="42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782974" y="7154184"/>
            <a:ext cx="440100" cy="352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89274" y="8686349"/>
            <a:ext cx="427500" cy="42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соединяются все умения в одном разговоре
</a:t>
            </a:r>
            <a:endParaRPr lang="en-US" sz="5000" dirty="0"/>
          </a:p>
        </p:txBody>
      </p:sp>
      <p:sp>
        <p:nvSpPr>
          <p:cNvPr id="14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5" name="Text 2"/>
          <p:cNvSpPr txBox="1"/>
          <p:nvPr/>
        </p:nvSpPr>
        <p:spPr>
          <a:xfrm>
            <a:off x="2956950" y="21343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сначала говорит, чего хочет или на что надеется. Это помогает начать разговор с личной позиции и показать собственный интерес.
</a:t>
            </a:r>
            <a:endParaRPr lang="en-US" sz="2800" dirty="0"/>
          </a:p>
        </p:txBody>
      </p:sp>
      <p:sp>
        <p:nvSpPr>
          <p:cNvPr id="16" name="Text 3"/>
          <p:cNvSpPr txBox="1"/>
          <p:nvPr/>
        </p:nvSpPr>
        <p:spPr>
          <a:xfrm>
            <a:off x="2956950" y="370425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связать мечту с будущей работой и назвать профессию. Так разговор становится более конкретным и ближе к школьной теме.
</a:t>
            </a:r>
            <a:endParaRPr lang="en-US" sz="2800" dirty="0"/>
          </a:p>
        </p:txBody>
      </p:sp>
      <p:sp>
        <p:nvSpPr>
          <p:cNvPr id="17" name="Text 4"/>
          <p:cNvSpPr txBox="1"/>
          <p:nvPr/>
        </p:nvSpPr>
        <p:spPr>
          <a:xfrm>
            <a:off x="2956950" y="527412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информации не хватает, удобно выразить догадку словами vielleicht или wahrscheinlich. Это помогает говорить осторожно и не утверждать лишнего.
</a:t>
            </a:r>
            <a:endParaRPr lang="en-US" sz="2800" dirty="0"/>
          </a:p>
        </p:txBody>
      </p:sp>
      <p:sp>
        <p:nvSpPr>
          <p:cNvPr id="18" name="Text 5"/>
          <p:cNvSpPr txBox="1"/>
          <p:nvPr/>
        </p:nvSpPr>
        <p:spPr>
          <a:xfrm>
            <a:off x="2956950" y="6844000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план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ученик объясняет, почему так думает, и строит план на ближайшее время. Связки weil, dann и morgen делают речь логичной.
</a:t>
            </a:r>
            <a:endParaRPr lang="en-US" sz="2800" dirty="0"/>
          </a:p>
        </p:txBody>
      </p:sp>
      <p:sp>
        <p:nvSpPr>
          <p:cNvPr id="19" name="Text 6"/>
          <p:cNvSpPr txBox="1"/>
          <p:nvPr/>
        </p:nvSpPr>
        <p:spPr>
          <a:xfrm>
            <a:off x="2956950" y="8413875"/>
            <a:ext cx="143997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Прошлый опыт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привести пример из прошлого: что уже было сделано, где был ученик и что он узнал. Так ответ звучит целостно.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рассказе о прошлом ученики нередко путают временные слова и формы глагола. Помогают короткие образцы, таблицы и регулярное повторение.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 отличать факт от предположения. Слова vielleicht, wahrscheinlich и bestimmt показывают разную уверенность, поэтому их нужно выбирать очень внимательно.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hoffe и wünsche mir часто смешивают: первое связано с надеждой на результат, второе — с личным желанием. Различие важно для точного смысла.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weil многие забывают поставить глагол в конец придаточного предложения. Из-за этого фраза звучит не по-немецки и теряет ясность.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семиклассников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помогает говорить связно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не только словам, но и тому, как соединять их в понятную речь. Ученик может говорить о желаниях, профессиях, планах и прошлом уверенно и последовательно.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2026-05-25T02:24:50Z</dcterms:created>
  <dcterms:modified xsi:type="dcterms:W3CDTF">2026-05-25T02:24:50Z</dcterms:modified>
</cp:coreProperties>
</file>