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25" y="2610184"/>
            <a:ext cx="8100000" cy="2088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826025"/>
            <a:ext cx="7943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Глагол: слово, которое показывает действие
</a:t>
            </a:r>
            <a:endParaRPr lang="en-US" sz="26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1678125"/>
            <a:ext cx="43986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Слово, которое оживляет речь и рассказывает о действиях.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глагол в русском языке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помогает сразу понять, что делает кто-то или что-то: рисует, летит, идёт. Без него фраза часто звучит неполно, а с ним речь становится ясной, живой и понятной.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 глагол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называет действие: читает, пишет, прыгает, строит. По нему мы понимаем, что делает человек, животное или предмет в предложении.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глагол показывает не движение, а состояние: спит, молчит, грустит, замирает. Такие слова тоже рассказывают, что происходит.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982141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делают речь яркой и живой, потому что помогают увидеть картину не просто в словах, а почти как в кино.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652" y="1360724"/>
            <a:ext cx="261000" cy="261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877" y="2186407"/>
            <a:ext cx="206550" cy="275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652" y="3026467"/>
            <a:ext cx="261000" cy="261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9652" y="3859342"/>
            <a:ext cx="261000" cy="261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какие вопросы отвечает глагол
</a:t>
            </a:r>
            <a:endParaRPr lang="en-US" sz="2200" dirty="0"/>
          </a:p>
        </p:txBody>
      </p:sp>
      <p:sp>
        <p:nvSpPr>
          <p:cNvPr id="13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1110909" y="1285179"/>
            <a:ext cx="31011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делать?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Этим вопросом проверяют глаголы в неопределённой форме: играть, читать, рисовать. Он помогает найти слово, которое называет действие без указания времени и лица.
</a:t>
            </a:r>
            <a:endParaRPr lang="en-US" sz="738" dirty="0"/>
          </a:p>
        </p:txBody>
      </p:sp>
      <p:sp>
        <p:nvSpPr>
          <p:cNvPr id="15" name="Text 3"/>
          <p:cNvSpPr txBox="1"/>
          <p:nvPr/>
        </p:nvSpPr>
        <p:spPr>
          <a:xfrm>
            <a:off x="1110909" y="2118051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делает?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спрашивают о действии, которое происходит сейчас. Например: мальчик пишет, птица летит, часы идут. Вопрос быстро подсказывает, где в предложении глагол.
</a:t>
            </a:r>
            <a:endParaRPr lang="en-US" sz="738" dirty="0"/>
          </a:p>
        </p:txBody>
      </p:sp>
      <p:sp>
        <p:nvSpPr>
          <p:cNvPr id="16" name="Text 4"/>
          <p:cNvSpPr txBox="1"/>
          <p:nvPr/>
        </p:nvSpPr>
        <p:spPr>
          <a:xfrm>
            <a:off x="1110909" y="2950922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делал?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вопрос помогает узнать о действии, которое уже произошло. Подходят слова вроде читал, играл, прыгал. По нему легко заметить глагол в прошедшем времени.
</a:t>
            </a:r>
            <a:endParaRPr lang="en-US" sz="738" dirty="0"/>
          </a:p>
        </p:txBody>
      </p:sp>
      <p:sp>
        <p:nvSpPr>
          <p:cNvPr id="17" name="Text 5"/>
          <p:cNvSpPr txBox="1"/>
          <p:nvPr/>
        </p:nvSpPr>
        <p:spPr>
          <a:xfrm>
            <a:off x="1110909" y="3783797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будет делать?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спрашивают о будущем действии: будет читать, будет рисовать, полетит. Вопрос показывает, что действие ещё только предстоит, как домашнее задание после перемены.
</a:t>
            </a:r>
            <a:endParaRPr lang="en-US" sz="73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Неопределённая форма глагола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63850" y="2801298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такие глаголы оканчиваются на -ть, -ти или -чь. Эту форму удобно искать в словаре: она показывает начальную форму слова, словно его «паспорт».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63850" y="1736773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Неопределённая форма не говорит, кто выполняет действие и когда оно происходит. Она отвечает на вопросы что делать? и что сделать? Например: играть, читать, построить.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658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глагол изменяется по временам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160307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время показывает действие сейчас: пишет, смеётся, растёт. Мы видим, что оно происходит прямо в этот момент, без ожидания и без спешки.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48842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Прошедшее время рассказывает о том, что уже случилось: писал, смеялась, выросло. Такое действие осталось позади, как след от шага на песке.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78388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время говорит о том, что ещё будет: напишет, будет смеяться, вырастет. Оно помогает рассказывать о планах, мечтах и предстоящих делах.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000" y="2029150"/>
            <a:ext cx="282900" cy="282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41913" y="2057440"/>
            <a:ext cx="282900" cy="2263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37838" y="2029150"/>
            <a:ext cx="282900" cy="282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настоящего времени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564100" y="2546750"/>
            <a:ext cx="2042700" cy="12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сейчас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настоящего времени называют то, что происходит в данный момент: читает, летят, растёт. Они отвечают на вопросы что делает? что делают?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2760013" y="2546750"/>
            <a:ext cx="2042700" cy="12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Единственное и множественное число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настоящем времени глагол меняется по числам: один ученик читает, а несколько учеников читают. Так слово точно подстраивается под подлежащее.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4955938" y="2546750"/>
            <a:ext cx="2042700" cy="12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описание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помогает понять, кто выполняет действие и сколько их. Благодаря этому предложение звучит понятно, а не как загадка для сыщика.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прошедшего времени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64100" y="3220600"/>
            <a:ext cx="4141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единственном числе глаголы показывают род: читал — мужской, читала — женский, читало — средний. Во множественном числе род уже не различается.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прошедшего времени называют действие, которое уже завершилось: играл, играла, играли. Оно осталось в прошлом, как вчерашняя прогулка.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таких словах есть суффикс -л-: читал, рисовала, прыгали. Он часто помогает узнать, что перед нами именно прошедшее время.
</a:t>
            </a:r>
            <a:endParaRPr lang="en-US" sz="105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будущего времени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время показывает действие, которое ещё не произошло: прочитает, нарисует, будет играть. Оно помогает говорить о том, что только предстоит.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258890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будущее обычно состоит из одного слова: скажет, споёт, принесёт. Оно звучит коротко и сразу называет ожидаемое действие.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4613663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Сложное будущее образуется со словом будет: будет читать, будет рисовать, будет гулять. Так можно подробнее рассказать о планах и делах.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663841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время особенно полезно, когда мы мечтаем, обещаем или составляем план на день. С ним легко сказать, что произойдёт потом.
</a:t>
            </a:r>
            <a:endParaRPr lang="en-US" sz="95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глагола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бывают в единственном и множественном числе: поёт — поют, бежит — бегут, летит — летят. Число показывает, один ли предмет выполняет действие.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подлежащее одно, глагол тоже стоит в единственном числе: кот спит. Если предметов несколько, форма становится множественной: коты спят.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982141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помогает глаголу дружить с подлежащим. Тогда предложение звучит правильно и аккуратно, как хорошо собранный школьный рюкзак.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856" y="1492488"/>
            <a:ext cx="261188" cy="298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000" y="2531365"/>
            <a:ext cx="282900" cy="2263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000" y="3542378"/>
            <a:ext cx="282900" cy="2263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Лицо глагола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1156850" y="1418400"/>
            <a:ext cx="36081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лицо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лицо показывает, что действие выполняю я или мы. В настоящем и будущем времени такие глаголы легко узнать в словах: я играю, мы играем, я буду читать.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1156850" y="2421175"/>
            <a:ext cx="36081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лицо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лицо говорит о том, что действие относится к собеседнику. Мы слышим это в формах: ты играешь, вы играете, ты напишешь. Так удобно обращаться прямо к человеку.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1156850" y="3432188"/>
            <a:ext cx="36081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Третье лицо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Третье лицо называют, когда действие делает не говорящий и не собеседник, а кто-то другой. Примеры: он играет, она рисует, они читают. Это очень частая форма в речи.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47823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глагола в прошедшем времени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00" y="1530900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прошедшем времени глагол в единственном числе может показывать род. Если говорим о мальчике, пишем читал; о девочке — читала; о предмете — читало.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564100" y="2240370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помогает согласовать глагол с подлежащим. Благодаря этому фраза звучит правильно и понятно: кот спал, кошка спала, окно светилось. Ошибки сразу заметны.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564100" y="2953537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множественном числе род не различается. Мы говорим и пишем: дети читали, птицы улетели, деревья шумели. Здесь важно только число, а не мужской, женский или средний род.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564100" y="3673702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нужно посмотреть, о ком идёт речь. Если это один предмет или человек, род помогает выбрать нужную форму глагола в прошедшем времени.
</a:t>
            </a:r>
            <a:endParaRPr lang="en-US" sz="9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глагола: действие законченное и незакончённое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63850" y="3703473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Совершенный вид сообщает о результате и отвечает на вопрос что сделать? Здесь действие уже завершилось: прочитать, нарисовать, написать. По виду сразу видно, есть ли у действия итог.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63850" y="2638948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Несовершенный вид показывает действие в процессе или повторяющееся действие. Он отвечает на вопрос что делать? и помогает представить, как дело ещё не закончено: читать, рисовать, писать.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глагол в предложении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быстро проверить слово и понять, является ли оно глаголом.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658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не с глаголами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160307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глаголами частица не пишется отдельно: не знает, не шумит, не играет. Это простое правило помогает сразу увидеть отрицание и не путать его с другими словами.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48842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не показывает, что действие отсутствует. Если сказать не бежит, значит, бег сейчас не происходит. Такая маленькая частица умеет очень громко менять смысл предложения.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78388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нужно запомнить: глагол и не обычно стоят раздельно. В школьных текстах это правило встречается часто, поэтому его стоит держать под рукой, как запасную закладку.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000" y="2029150"/>
            <a:ext cx="282900" cy="282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41913" y="2029150"/>
            <a:ext cx="282900" cy="282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37838" y="2044867"/>
            <a:ext cx="282900" cy="251467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в сказках и рассказах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564100" y="2546750"/>
            <a:ext cx="2042700" cy="12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образы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помогают писателю показать движение, звук и настроение. Слова шептал, мчался, сверкнул делают картину яркой, будто она оживает прямо на глазах читателя.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2760013" y="2546750"/>
            <a:ext cx="2042700" cy="12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героев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глаголам можно понять, как действует герой: осторожно, быстро, смело или тихо. Один точный глагол часто говорит о персонаже больше, чем длинное объяснение.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4955938" y="2546750"/>
            <a:ext cx="2042700" cy="12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Интересный текст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глаголов рассказ становится сухим и неподвижным. А с ними события бегут вперёд, как весёлый поезд, и читать хочется дальше, чтобы узнать, что будет потом.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Трудные глаголы, которые нужно запомнить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глаголы нельзя писать только по слуху. В словах писать, видеть, беречь, строить важно запомнить буквенный состав, потому что произношение не подсказывает всё точно.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258890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часто проверяют по словарю. Это хороший способ не ошибиться, особенно если глагол встречается в упражнении, диктанте или собственном рассказе.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4613663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трудных глаголов нужно внимательно смотреть на корень и окончание. Иногда именно одна буква меняет правильное написание, поэтому торопиться здесь не стоит.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663841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 встречается слово, тем полезнее его выучить заранее. Тогда в тетради оно появится без лишних исправлений, а это уже маленькая победа.
</a:t>
            </a:r>
            <a:endParaRPr lang="en-US" sz="95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речь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49500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глаголы помогают говорить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разговоре глаголы делают речь быстрой и понятной. Они сразу показывают действие: бежит, звенит, смеётся. С ними можно рассказывать живо и без длинных объяснений.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42175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глаголы помогают писать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письменной речи глаголы помогают сделать текст точным и выразительным. Один удачный глагол часто заменяет целую фразу, поэтому рассказ или сочинение звучит ярче и интереснее.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помнить о глаголе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64100" y="3220600"/>
            <a:ext cx="4141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помогают правильно строить предложения и не путать части речи. Когда мы умеем их находить, речь становится аккуратной, понятной и намного увереннее.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можно узнать по вопросу и по значению действия, состояния или движения. Если слово отвечает на нужный вопрос, его легче найти в предложении.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глагола есть важные признаки: время, число и лицо. В прошедшем времени в единственном числе добавляется ещё и род, поэтому форму нужно проверять внимательно.
</a:t>
            </a:r>
            <a:endParaRPr lang="en-US" sz="10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0288" y="433000"/>
            <a:ext cx="3987773" cy="4298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38868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— двигатель предложения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называет действие, состояние или движение и помогает речи быть живой. Он меняется по временам, числам, лицам и иногда по родам. Без него предложение будто стоит на месте.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2026-05-21T22:49:29Z</dcterms:created>
  <dcterms:modified xsi:type="dcterms:W3CDTF">2026-05-21T22:49:29Z</dcterms:modified>
</cp:coreProperties>
</file>