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маленькая часть слова с большой 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словам меняться и оживать.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суффикс в слове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похоже на дом, где у каждой части своё место. Суффикс всегда стоит после корня и входит в состав слова. Он не живёт отдельно, но помогает слову стать точнее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это часть слова, которая стоит после корня. Он помогает образовывать новые слова и делает речь богаче.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придаёт слову ласковый или уменьшительный оттенок: домик, грибок, ручка. Слово звучит мягче и теплее.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не только форму, но и смысловой оттенок слова. Именно поэтому маленькая часть может так много значить.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окончание, потом выделить корень. Часть, которая остаётся после корня и перед окончанием, часто и есть суффикс.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слова: лесник, берёзка, грибочек. Когда слова родственные, суффикс заметить проще, как будто он сам подмигивает.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слова: лесник, берёзка, грибочек. Когда слова родственные, суффикс заметить проще, как будто он сам подмигивает.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суффикс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из одного слова сделать другое. Так появляются лесник, бегун и школьный — слова с новыми значениями.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можно назвать человека по профессии или занятию. Например, учитель, читатель, каменщик.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точнее описать предмет или его качество. Поэтому слова вроде беленький или снежный звучат выразительнее.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речь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суффиксов речь стала бы сухой и однообразной. А с ними слова становятся добрее, ярче и интереснее для слушателя.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делают слово ласковым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суффиксы часто встречаются в речи взрослых и в сказках. Они помогают показать заботу, тепло и дружелюбие.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-ок-, -чик- часто делают слово маленьким или ласковым: котик, мосток, зайчик. Они звучат по-доброму и весело.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-еньк- и -оньк- добавляют мягкость и нежность: рученька, тихонький. Такие слова словно улыбаются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называют людей и предметы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ученика или человека, который связан со школой. По слову сразу понятно, о ком идёт речь.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Каменщик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суффикс показывает профессию или занятие человека. Слово помогает быстро понять, чем он занимается.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называть человека по роли или работе. В слове учитель слышится тот, кто учит других.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того, кто выполняет действие или любит его делать. Читатель — это тот, кто читает.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прилагательных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суффиксы помогают образовать слова, которые называют признак предмета. Например: снежный, деревянный, заботливый.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-оват-, -чат-, -лив- делают описание более точным и выразительным. Так появляются слова синеватый, полосатый, терпеливый.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суффиксам прилагательные помогают представить предмет ярче. Описание становится не скучным, а почти как картинка в уме.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глаголов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суффиксы помогают назвать действие и показать, как оно происходит. Например: рисовать, читать, думать.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-ива-, -ыва- часто подсказывают, что действие повторяется или длится дольше: рассказывать, наговаривать.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-ну- помогает назвать короткое, быстрое действие: моргнуть. Так глаголы становятся очень точными и удобными.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слово по составу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перепутать окончание, корень и суффикс.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окончание — не одно и то же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изменяться: дом, дома, дому. Оно показывает число, падеж или другую форму, но не создаёт новое слово.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обычно стоит после корня и остаётся в слове. Он может превратить дом в домик, а дом — в домишко, меняя смысл.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только окончание, слово остаётся тем же самым, только в другой форме. Если добавить суффикс, появляется новое слово с новым оттенком.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эти части, нужно сравнивать слова: дом, домик, домами. Тогда сразу видно, что окончание изменяется, а суффикс помогает строить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одного корня: что меняют суффиксы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бывает разным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 — это большой и спокойный лес. Если добавить суффикс, появляется лесок — уже маленький лес. Одно и то же дерево мысли, а картинка в голове меняется: то густой бор, то маленькая лесная полянка.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лесом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лесник корень остаётся тем же, но суффикс показывает человека, связанного с лесом. Это уже не место, а тот, кто за ним ухаживает, наблюдает и знает его хорошо. Суффикс помогает увидеть новую роль.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связано с лесом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лесной тоже родственно слову лес, но суффикс делает его признаком. Лесной воздух, лесная тропинка, лесные ягоды — всё это связано с лесом. Суффикс помогает превратить название предмета в описание.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тёплых словах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добротой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сказать о любви и заботе. Поэтому мамочка, бабушка и сыночек звучат мягко, будто их произносят с улыбкой и теплом.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такими суффиксами делают речь дружелюбной. Они словно гладят по голове: котик, зайчик, рученька. Сразу хочется улыбнуться в ответ.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Любимцы сказок и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часто живут в сказках, песнях и стихах. Там они помогают героям звучать нежнее, а истории — стать уютнее и добрее.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несколькими суффиксами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может прятаться не один, а сразу два суффикса. Каждый из них добавляет свою маленькую часть смысла и помогает точнее назвать предмет или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учительница есть суффикс -тель-, который называет человека по занятию, и суффикс -ниц-, который помогает назвать женщину по этой роли.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похожи на маленький конструктор: одна деталь сообщает о профессии, другая — о том, кто именно выполняет действие или занимает должность.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разобрать слово, можно увидеть, как суффиксы работают вместе. Тогда слово становится понятнее и будто раскрывается, как книжка с картинками.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поиске суффикса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похожие слова, становится видно, какая часть у них общая, а какая меняется. Без этого легко принять суффикс за часть корня.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сначала находят не ту часть слова. Нужно помнить: окончание меняется, а суффикс чаще остаётся внутри слова и помогает образовывать новое.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лес, лесок и лесник, общая часть лес- видна сразу. Остальное помогает понять, где суффикс, а где окончание.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книгах и в разговоре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слово звучит по-особенному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суффиксы помогают героям стать ближе и добрее. Котик, лисонька, зайчик — такие слова сразу создают тёплое настроение. Читатель словно слышит не просто слово, а маленькую улыбку.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они тоже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с суффиксами почти каждый день, даже не замечая этого. Домище, книжечка, мамочка — такие слова делают речь живой и выразительной. Они умеют показывать размер, ласку и отношение говорящего.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такие части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суффиксы помогают сделать строки мягкими, звонкими или смешными. Один маленький кусочек слова может добавить нежность, шутку или яркий образ. Поэтому поэты часто выбирают их очень внимательно.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 меняет слово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маленькая часть слова добавляет новое значение и помогает назвать предмет, человека или признак.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тренироваться находить суффикс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разбирать слова вслух и записывать их рядом. Тогда глаз быстро замечает, где корень, где окончание, а где суффикс прячется хитренько.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подбора родственных слов. Сравните гриб и грибок, снег и снежный: общая часть остаётся, а после корня появляется новая маленькая часть.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попробуйте заменить слово на похожие. Если значение немного меняется, значит, вы заметили суффикс. Так легче понять, что именно он добавляет к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244" y="1651915"/>
            <a:ext cx="41107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играх со словами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новые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слова можно сделать другое, если добавить суффикс. Дом превращается в домик, и игра сразу становится похожей на маленькое слово-волшебство.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снежок звучат по-разному, хотя связаны между собой. Суффикс делает слово более мягким, лёгким или весёлым, будто к нему добавили улыбку.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 со словами, они быстрее замечают их части. Это помогает лучше запоминать новые слова и аккуратнее разбирать старые.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 интересом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Суффиксные игры не скучные, а очень живые. Они помогают увидеть, что язык умеет удивлять, а маленькая часть слова способна менять целую картинку.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маленький помощник большого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помогает словам становиться новыми, ласковыми или более точными. Если научиться его находить, разбирать слова станет проще и даже немного веселее.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2026-05-22T01:35:21Z</dcterms:created>
  <dcterms:modified xsi:type="dcterms:W3CDTF">2026-05-22T01:35:21Z</dcterms:modified>
</cp:coreProperties>
</file>