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Эволюция, развитие и английский язык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объясняет прошлое видов, а английский — как о нём рассказать.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биология помогает учить английский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организмов объясняется наследственностью, изменчивостью и отбором. Индивидуальное развитие показывает, как один организм проходит путь от зародыша к взрослой особи. По-английски такую историю удобно передавать через Past Simple и Past Continuous.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436" y="3245763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64740"/>
            <a:ext cx="440100" cy="391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наконец, мы изучаем происхождение видов по ископаемым и рудиментам. Эти данные дополняют картину и помогают понять, как менялись живые организмы.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 английском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тот же материал можно пересказать как историю. В английском важно различать завершённое событие и длительный процесс, чтобы рассказ звучал точно и понятно.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 смотрим на строение организма: какие органы есть, как они расположены и чем похожи у разных видов. Так биологи находят признаки общего происхождения.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во времени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мы обращаемся к развитию: от первой клетки до взрослого организма. Этапы онтогенеза показывают, какие признаки появляются раньше, а какие — позже.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читают строение живого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организму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Клетка, ткань, орган, система органов и организм — это не просто список терминов. Каждый уровень показывает, как части живого связаны между собой и работают вместе. Если у разных видов похожи отдельные уровни, это может указывать на общее происхождение.
</a:t>
            </a:r>
            <a:endParaRPr lang="en-US" sz="769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план, разные функции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передней конечности у позвоночных устроены по одному плану, хотя используются по-разному. У человека они помогают брать предметы, у летучей мыши — летать, у кита — плавать. Сходная основа строения особенно заметна при сравнении.
</a:t>
            </a:r>
            <a:endParaRPr lang="en-US" sz="808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скрыто внутри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внешний вид организмов сильно различается, внутреннее строение может сохранить общие черты. Поэтому биологи сравнивают не только то, что видно сразу, но и то, что скрыто внутри. Это делает выводы о родстве более надёжными.
</a:t>
            </a:r>
            <a:endParaRPr lang="en-US" sz="7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органов у разных видов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имеют общее происхождение, даже если выполняют разные задачи. Именно поэтому передняя конечность человека, кита, летучей мыши и кошки рассматривается как один и тот же план строения.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основа не мешает приспособлению к разным условиям. Одна и та же конечность помогает хватать, плавать, летать или бегать, если меняются размеры и форма отдельных частей.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родства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кости, биологи видят не случайное сходство, а след общего предка. Такое доказательство особенно важно, потому что оно основано на внутреннем строении, а не только на внешнем виде.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3597" y="1479650"/>
            <a:ext cx="2048805" cy="330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похожее строение бывает разным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0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органы похожи прежде всего по функции. Они помогают решать одну задачу, но возникают у разных групп животных независимо друг от друга, без общего плана строения.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0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задача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584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 птицы и крыло насекомого служат для полёта, однако их устройство различно. У птицы это передняя конечность с костями, у насекомого — тонкая хитиновая пластинка.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584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строение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08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показывает важную мысль: внешнее сходство не всегда означает близкое родство. Иногда живые организмы приходят к похожему результату разными путями развития.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8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Осторожный вывод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3" y="1784025"/>
            <a:ext cx="552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0228" y="1784025"/>
            <a:ext cx="483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865" y="1784025"/>
            <a:ext cx="552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органы работают вместе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обеспечивает поступление кислорода, без которого клетки не могут нормально работать. Её строение связано с постоянным обменом веществ и активной жизнью организма.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расщепляет пищу и делает питательные вещества доступными для организма. Благодаря этому тело получает энергию для роста, движения и восстановления.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переносит кислород и питательные вещества по телу. Она связывает все органы в единую сеть и помогает им работать согласованно.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сравнивают биологи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 сравнивают не только внешние признаки, но и внутреннее строение, развитие и происхождение организмов. Наглядно это можно представить в таблице.
</a:t>
            </a:r>
            <a:endParaRPr lang="en-US" sz="1483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совпадений в строении и развитии, тем надёжнее вывод о родстве видов.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одной клетки к организму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онтогенеза от одной клетки до сформированного организма.
</a:t>
            </a:r>
            <a:endParaRPr lang="en-US" sz="15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00" y="1480811"/>
            <a:ext cx="3958800" cy="3301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зародышей на ранних стадиях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45179" y="19453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стадиях у зародышей позвоночных заметны общие черты: хвостовой зачаток, жаберные дуги и сходное расположение частей тела. Это говорит о едином плане строения.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45179" y="16178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45179" y="41764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эмбриологи сравнивают именно ранние стадии. Чем больше совпадений в начале развития, тем легче установить родство и понять, какие признаки были у общего предка.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45179" y="38489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18608" y="306085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развитие идёт по-разному: у одних видов формируются плавники, у других — крылья, конечности или другие органы. Различия становятся всё заметнее по мере роста зародыша.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18608" y="273340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различий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зародыши позвоночных могут иметь до 3 общих признаков, по которым легче увидеть родство, чем по взрослым формам.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6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общих ранних признака помогают заметить сходство у разных групп животных.
</a:t>
            </a:r>
            <a:endParaRPr lang="en-US" sz="1705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«Сравнительная эмбриология»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организму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последовательность основных этапов онтогенеза животных
</a:t>
            </a:r>
            <a:endParaRPr lang="en-US" sz="16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эволюционные подсказки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Орган, который стал меньше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аппендикс почти не участвует в пищеварении, но его строение напоминает о далёких предках. Такие органы называют рудиментами: они сохранились, хотя прежняя роль сильно ослабла. На рисунке это можно показать как небольшой, почти скрытый элемент.
</a:t>
            </a:r>
            <a:endParaRPr lang="en-US" sz="769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возвращение признака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 человека появляется хвостовой отросток — редкий атовизм, то есть возврат древнего признака. Это не норма развития, а единичный случай, который показывает, что наследственная информация о старом признаке не исчезла полностью.
</a:t>
            </a:r>
            <a:endParaRPr lang="en-US" sz="784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древнего строения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Тазовые кости у китов выглядят как след прошлого наземного образа жизни. Они уже не поддерживают ходьбу, но помогают увидеть, как менялось тело в ходе эволюции. Рудимент часто лучше всего заметен, когда сравниваешь его с полноценным органом у других животных.
</a:t>
            </a:r>
            <a:endParaRPr lang="en-US" sz="7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изменений во времени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помогают увидеть, как менялись формы жизни не сразу, а постепенно. Особенно важны находки переходных форм между крупными группами.
</a:t>
            </a:r>
            <a:endParaRPr lang="en-US" sz="1467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сходства у ископаемой и современной формы, тем понятнее последовательность изменений и возможное родство.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материалам школьного курса биологии
</a:t>
            </a:r>
            <a:endParaRPr lang="en-US" sz="12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эволюции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основе эволюции лежит наследственность: потомки получают признаки родителей. Поэтому изменения не возникают с нуля, а опираются на уже существующие особенности организма.
</a:t>
            </a:r>
            <a:endParaRPr lang="en-US" sz="1198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популяции появляются различия: одни особи лучше переносят условия среды, другие — хуже. Именно разнообразие даёт материал для дальнейших изменений.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сохраняет полезные признаки и постепенно делает их более частыми. Так популяция приспосабливается к среде, а виды со временем становятся разными.
</a:t>
            </a:r>
            <a:endParaRPr lang="en-US" sz="11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строить рассказ по-английски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завершённый факт в прошлом: what happened, when it happened, and what changed. Для этого чаще всего подходит Past Simple: developed, appeared, showed.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факт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добавьте фон или длительное действие. Past Continuous помогает показать, что процесс уже шёл: was developing, were changing, was comparing.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процесс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одном предложении есть и фон, и событие, свяжите времена по смыслу. Так история звучит естественно и понятно, как маленький научный рассказ.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в предложении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пересказе опыта или наблюдения удобно держать в голове вопрос: что уже произошло, а что было в процессе? Это главный ориентир для выбора времени.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05247"/>
            <a:ext cx="4814700" cy="1210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времени — две роли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времени помогают точно показать, что именно делало действие в прошлом: завершалось или продолжалось.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сообщает о завершённом событии, а Past Continuous — о длительном действии, которое задаёт фон.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и событие в одном предложении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The embryos were developing when the scientist noticed a similarity.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образца историй об эволюции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394700" y="2115025"/>
            <a:ext cx="70869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embryos were growing, while the researcher was drawing the stages, and then a fossil showed a new clue. Здесь видно, как длительный процесс создаёт фон, а короткое событие меняет ход наблюдения.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394700" y="1763700"/>
            <a:ext cx="7086900" cy="3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 зародышами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62000" y="3923062"/>
            <a:ext cx="70869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species were changing over time; one feature appeared later and became useful. Этот вариант удобно читать как рассказ о постепенном изменении, где сначала идёт процесс, а затем появляется новый признак.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62000" y="3571738"/>
            <a:ext cx="7086900" cy="3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 признаке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 английский: одна история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Строение, развитие и ископаемые помогают понять, как связаны виды, а Past Simple и Past Continuous позволяют рассказать об этом ясно: как о завершённых фактах и длительных процессах.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2026-07-25T21:26:39Z</dcterms:created>
  <dcterms:modified xsi:type="dcterms:W3CDTF">2026-07-25T21:26:39Z</dcterms:modified>
</cp:coreProperties>
</file>