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формирует новые сорта и породы с ценными характеристиками для общества.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селекции растений и животных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зародилась селекция
</a:t>
            </a:r>
            <a:endParaRPr lang="en-US" sz="2733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началась с одомашнивания растений и животных. С XIX века наука расширила методы благодаря открытиям Менделя и развитию генетики.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повышает урожай и продуктивность сельхозкультур и животных, обеспечивая стабильное питание и экономическую выгоду.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устойчивости к болезням, вредителям и неблагоприятным условиям позволяет снизить потери и повысить надёжность производства.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сортов с лучшими вкусовыми и питательными качествами, а также декоративных форм расширяет ассортимент продукции.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цели селекции
</a:t>
            </a:r>
            <a:endParaRPr lang="en-US" sz="3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Сорта пшеницы, устойчивые к болезням ржавчины и засухе, обеспечивают стабильные урожаи в сложных условиях климата.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с высокой урожайностью до 250 центнеров с гектара способствует удовлетворению продовольственных нужд.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Томаты длительного хранения выдерживают транспортировку и сохраняют свежесть на полках магазинов.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с сокращённым сроком созревания позволяет выращивать культуры в регионах с коротким летом.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растений: примеры современных сортов
</a:t>
            </a:r>
            <a:endParaRPr lang="en-US" sz="264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4225" y="1322616"/>
            <a:ext cx="2706600" cy="708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4250" y="2109891"/>
            <a:ext cx="2706600" cy="708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4050" y="2908919"/>
            <a:ext cx="2690700" cy="70946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85875" y="3709292"/>
            <a:ext cx="2696400" cy="7030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породы животных в селекции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322050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Голштинская порода коров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Голштинские коровы дают от 8000 до 12000 литров молока в год. Их продуктивность высоко ценится в молочной промышленности благодаря качеству молока и адаптивности.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128025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Овцы-мериносы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Мериносы известны своей тонкой и длинной шерстью, которая широко используется в текстильной отрасли. Селекция улучшила качество и количество шерсти.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5800" y="2934000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свиней ландрас и дюрок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свиньи отличаются быстрым ростом и высокой мясной отдачей, что делает их оптимальными для мясной промышленности и рационального производства.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55800" y="3739975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Куры-несушки с высокой продуктивностью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несушки способны давать до 300 яиц в год, что обеспечивает значительный вклад в производство пищевых продуктов на птицеводческих фермах.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различных пород или видов позволяет объединять лучшие качества и повышать продуктивность растений и животных.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Мулы — гибриды кобыл и ослов, сочетающие выносливость и силу родителей, применяются для тяжёлых сельскохозяйственных работ.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Гибридные томаты «черри» имеют высокую устойчивость к грибковым болезням, что расширяет их выращивание без химзащиты.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в селекции
</a:t>
            </a:r>
            <a:endParaRPr lang="en-US" sz="3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урожайности основных сельскохозяйственных культур в России
</a:t>
            </a:r>
            <a:endParaRPr lang="en-US" sz="251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урожайности связан с применением современных сортов, выведенных селекцией и устойчивых к стрессам.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селекция обеспечивает значительное повышение продуктивности и продовольственную безопасность.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 и ФАНО РФ, 2023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отбор включает выбор сильных растений или животных по внешним признакам среди большой популяции.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отбор основан на детальном изучении потомства, что помогает выявить лучшие генотипы для дальнейшей селекции.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Внутрилинейный отбор способствует закреплению наследственных признаков, создавая стабильные и однородные линии растений или пород.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применение методов повышает эффективность работы и позволяет достигать поставленных селекционных целей.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отбора в селекции
</a:t>
            </a:r>
            <a:endParaRPr lang="en-US" sz="3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выведения нового сорта или породы
</a:t>
            </a:r>
            <a:endParaRPr lang="en-US" sz="18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ФАНО России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позволяют предсказать наследование признаков у потомков, что облегчает планирование селекционных программ.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в селекции: роль наследственности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генотипов родителей помогает выбирать лучшие пары для получения потомства с желаемыми качествами.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маркеры ускоряют отбор особей с необходимыми генами, минимизируя ошибки и сокращая время селекции.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8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традиционной и современной селекции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ключевые критерии традиционной и современной селекции, показывая различия в методах, скорости, эффективности и примерах использования.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значительно сокращают сроки селекции и повышают точность получения нужных признаков.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ФАНО РФ, 2023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растения в селекции
</a:t>
            </a:r>
            <a:endParaRPr lang="en-US" sz="2413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Соя, устойчивая к гербицидам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сорта сои, способные выдерживать обработку гербицидами, что облегчает борьбу с сорняками и увеличивает урожайность. Это снижает затраты на химическую защиту растений.
</a:t>
            </a:r>
            <a:endParaRPr lang="en-US" sz="1215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с генной защитой от колорадского жука
</a:t>
            </a:r>
            <a:pPr algn="l" indent="0" marL="0">
              <a:lnSpc>
                <a:spcPct val="100000"/>
              </a:lnSpc>
              <a:buNone/>
            </a:pPr>
            <a:r>
              <a:rPr lang="en-US" sz="6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применением генной инженерии картофель получил устойчивость к вредителю, колорадскому жуку, что уменьшает применение инсектицидов и повышает экологическую безопасность производства.
</a:t>
            </a:r>
            <a:endParaRPr lang="en-US" sz="1140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с повышенным содержанием белка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Генно-модифицированная кукуруза обладает улучшенным составом белков, что повышает её питательную ценность и способствует полноценному кормлению человека и животных.
</a:t>
            </a:r>
            <a:endParaRPr lang="en-US" sz="121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Клональная селекция позволяет создавать точные копии ценных растений из одной клетки, сохраняя все их уникальные свойства и признаки, что гарантирует стабильность сорта.
</a:t>
            </a:r>
            <a:endParaRPr lang="en-US" sz="1177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активно используется для быстрорастущих культур, таких как клубника и картофель, обеспечивая массовое производство однородного посадочного материала высокого качества.
</a:t>
            </a:r>
            <a:endParaRPr lang="en-US" sz="1152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Микроклональное размножение снижает риск генетической неоднородности и позволяет быстро распространять редкие сорта без потери их ценных характеристик.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Клональная селекция и микроклональное размножение
</a:t>
            </a:r>
            <a:endParaRPr lang="en-US" sz="26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декоративных растений и домашних животных
</a:t>
            </a:r>
            <a:endParaRPr lang="en-US" sz="265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сорта роз
</a:t>
            </a:r>
            <a:pPr algn="l" indent="0" marL="0">
              <a:lnSpc>
                <a:spcPct val="100000"/>
              </a:lnSpc>
              <a:buNone/>
            </a:pPr>
            <a:r>
              <a:rPr lang="en-US" sz="17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создали розы с уникальной окраской и формой, например голубую розу и кустарниковые сорта, которые стали популярными в украшении садов и букетов благодаря своей оригинальности.
</a:t>
            </a:r>
            <a:endParaRPr lang="en-US" sz="1719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Экзотические породы кошек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Разводятся кошки с необычной внешностью, такие как шотландская вислоухая и сфинкс, обладающие привлекательным и неповторимым обликом, что повышает интерес к декоративным животным.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породы собак
</a:t>
            </a:r>
            <a:pPr algn="l" indent="0" marL="0">
              <a:lnSpc>
                <a:spcPct val="100000"/>
              </a:lnSpc>
              <a:buNone/>
            </a:pPr>
            <a:r>
              <a:rPr lang="en-US" sz="16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проживания в квартирах развиты маленькие декоративные породы собак, которые благодаря селекции получили компактные размеры и дружелюбный характер, что делает их отличными питомцами для горожан.
</a:t>
            </a:r>
            <a:endParaRPr lang="en-US" sz="16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Мичурин вывел множество новых сортов плодовых деревьев и применил методы межвидовой гибридизации, значительно расширив ассортимент культур и их адаптацию к разным условиям.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Вавилов открыл географические центры происхождения культурных растений и создал крупнейшую коллекцию генетического материала, что стало основой для многих селекционных программ.
</a:t>
            </a:r>
            <a:endParaRPr lang="en-US" sz="1152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сформулировал законы наследования признаков, заложив фундамент современной генетики и определив методологию работы селекционеров по всему миру.
</a:t>
            </a:r>
            <a:endParaRPr lang="en-US" sz="1177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известных ученых в селекцию
</a:t>
            </a:r>
            <a:endParaRPr lang="en-US" sz="264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урожайности основных культур благодаря селекции позволяет обеспечивать растущее население пищей в условиях ограниченных ресурсов.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сорта снижают потери от болезней и вредителей, что ведет к стабильности и надежности пищевого производства.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Продвинутые селекционные программы способствуют экспорту сельхозпродукции, укрепляя экономику страны и её международные позиции.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входит в тройку крупнейших мировых экспортеров зерна, что является результатом целенаправленной селекционной деятельности и инвестиций в науку.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селекции на продовольственную безопасность
</a:t>
            </a:r>
            <a:endParaRPr lang="en-US" sz="26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биотехнологии в селекции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CRISPR/Cas9 — точное редактирование генома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 позволяет на молекулярном уровне изменять ДНК растений, что способствует ускорению создания сортов с нужными характеристиками без долгих полевых испытаний.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Трансгенный картофель с устойчивостью к фитофторозу
</a:t>
            </a:r>
            <a:pPr algn="l" indent="0" marL="0">
              <a:lnSpc>
                <a:spcPct val="100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 картофель, генетически защищённый от фитофтороза, что снижает потребность в химической защите и повышает урожайность при меньших затратах и вреде для окружающей среды.
</a:t>
            </a:r>
            <a:endParaRPr lang="en-US" sz="13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Обсуждается возможное воздействие ГМО на дикую природу и экосистемы, что требует тщательной оценки и контроля.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этические аспекты селекции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генетического разнообразия культур необходимо для предотвращения деградации и обеспечения устойчивости агросистем.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международные правила и протоколы, такие как Картахенский протокол, контролирующие безопасность биотехнологий и предотвращающие риски.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искусственного интеллекта и анализа больших данных позволит более эффективно изучать геномы и ускорять селекционные процессы.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растения, способные адаптироваться к неблагоприятным климатическим условиям и требующие меньше воды, что важно для устойчивого земледелия.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исследуются биофармацевтические культуры, способные производить лекарственные вещества, что открывает перспективы для медицины и сельского хозяйства.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селекции: новые горизонты
</a:t>
            </a:r>
            <a:endParaRPr lang="en-US" sz="26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селекции для устойчивого развития общества
</a:t>
            </a:r>
            <a:endParaRPr lang="en-US" sz="2719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обеспечивает продовольственную безопасность, улучшает качество продукции и сохраняет биоразнообразие. Современные технологии открывают новые возможности для устойчивого развития сельского хозяйства и экономики.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2026-05-09T05:13:40Z</dcterms:created>
  <dcterms:modified xsi:type="dcterms:W3CDTF">2026-05-09T05:13:40Z</dcterms:modified>
</cp:coreProperties>
</file>