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Великобритания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географию, историю и культуру Объединённого Королевства, роли английского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Великобритания?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 включает Англию, Шотландию, Уэльс и Северную Ирландию. Омывается несколькими морями, что формирует уникальное географическое положение страны.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страны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располагается на северо-западе Европы, занимая остров Великобритания и часть острова Ирландия с прилегающими мелкими островами.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 Ла-Манш отделяет Великобританию от материковой Европы, обеспечивая естественную границу с европейским континентом.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страны составляет около 243 610 квадратных километров, что делает её одним из крупнейших островных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центры: Бирмингем и Манчестер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 и Манчестер играют важную роль в экономике страны благодаря развитой промышленности и инновационным технологиям, сохраняя историческое значение индустриальной революции.
</a:t>
            </a:r>
            <a:endParaRPr lang="en-US" sz="1375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сердце страны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Лондон является центром бизнеса, культуры и политики. Многонациональный город с богатой историей и современными достопримечательностями привлекает миллионы туристов каждый год.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Шотландские города — Глазго и Эдинбург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славится своей культурной жизнью и промышленностью, а Эдинбург известен историческими памятниками и университетами, объединяя традиции и современные реалии.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Белфаст — крупнейший город Северной Ирландии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Белфаст — центр промышленности и культуры Северной Ирландии, обладающий богатым морским наследием и активной современной жизнью, важен для экономики региона.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Великобритании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символика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Юнион Джек объединяет элементы Англии, Шотландии и Северной Ирландии, символизируя единство четырёх частей королевства и богатое историческое прошлое.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герб и гимн «God Save the King» отражают традиции и монархическую власть; официальная валюта — фунт стерлингов, одна из самых стабильных в мире.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состоит из двух палат — Палаты общин и Палаты лордов, отвечающих за законодательство и контроль над деятельностью правительства.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конституционная монархия с королём в качестве главы государства и ограниченной властью, основанной на конституционных нормах.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Исполнительную власть возглавляет премьер-министр, который формирует правительство и отвечает за внутреннюю и внешнюю политику страны.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управления обеспечивает баланс между традициями и современными демократическими принципами, влияя на развитие общества.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образования королевства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 — образование Английского королевства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английского государства заложило основы для формирования единого королевства на Британских островах.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1801 год — образование Соединённого Королевства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Ирландии привело к созданию современного названия и расширению территории королевства.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 год — союз Англии и Шотландии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Подписанием Акта Союза образовано Королевство Великобритания, объединившее два государства в единую политическую структуру.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эпоха колониального могущества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промышленной революции и глобального влияния, когда Великобритания стала одной из ведущих мировых держав.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религии страны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всей территории страны главным языком является английский, используемый в образовании, СМИ и повседневной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— английский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Уэльсе, Шотландии и Северной Ирландии сохраняются и развиваются валлийский, гэльский и ирландский языки, поддерживаемые местными сообществами.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языки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религиозная организация — англиканская церковь, играющая важную роль в духовной жизни страны и её традициях.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Англиканская церковь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населения присутствуют католики, мусульмане, индуисты, иудеи, что отражает многонациональный состав общества.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вероисповеданий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Гористые ландшафты Шотландии и Уэльса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западе страны находятся массивы гор с живописными видами и уникальной флорой, привлекающие туристов и любителей природы.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холмы центральных и южных регионов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области характеризуются мягким рельефом, что обеспечивает благоприятные условия для сельского хозяйства и проживания населения.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морской климат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известна своими мягкими зимами, прохладным летом и частыми осадками, создающими характерные туманы и зелёные пейзажи.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климат Великобритании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 национальной статистики Великобритании, 2023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основных частей страны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страны сосредоточено в городах, особенно в Лондоне и на юго-востоке Англии.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доминирует по численности населения, что влияет на экономику и политику всего королевства.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42553"/>
            <a:ext cx="4534800" cy="214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 национальной статистики Великобритании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частей Великобритании
</a:t>
            </a:r>
            <a:pPr algn="l" indent="0" marL="0">
              <a:lnSpc>
                <a:spcPct val="120000"/>
              </a:lnSpc>
              <a:buNone/>
            </a:pPr>
            <a:r>
              <a:rPr lang="en-US" sz="2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показатели четырёх частей Великобритании: площадь, столицы, официальные языки и численность населения. Также отмечены культурные особенности и наличие местных парламентов.
</a:t>
            </a:r>
            <a:pPr algn="l" indent="0" marL="0">
              <a:lnSpc>
                <a:spcPct val="150041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— крупнейшая и наиболее населённая часть страны, в то время как Шотландия отличается большим разнообразием языков и самостоятельным парламентом.
</a:t>
            </a:r>
            <a:endParaRPr lang="en-US" sz="19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принято носить форму, а учебный процесс делится на Key Stages — этапы, на которых изучаются разные дисциплины и поддерживаются традиции обучения.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образование охватывает детей с 5 до 16 лет и разделяется на начальную и среднюю школы, обеспечивая фундаментальные знания по широкому спектру предметов.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особенностью британского образования являются престижные университеты, такие как Оксфорд и Кембридж, которые славятся высоким уровнем обучения и научными достижениями.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сообщение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соединяет ключевые города, обеспечивая комфортные и быстрые поездки. Поезда играют важную роль в передвижении школьников и работников по всей стране.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метрополитен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Лондона — старейшее и крупнейшее в Европе. Ежедневно миллионы пассажиров используют его для передвижения по столице, что делает транспорт удобным и эффективным.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и аэропорты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обладает крупными морскими портами и международными аэропортами, такими как Хитроу и Гатвик, которые обеспечивают связь страны с миром и поддерживают экономику.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в Великобритании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британской кухни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включают fish and chips, shepherd’s pie и знаменитый английский завтрак, которые отражают историю и предпочтения британцев в питании.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 считается национальной традицией, высокое потребление чая дополняется влиянием индийской кухни — популярностью пользуется карри и использование различных специй.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страны богата литературными достижениями — Шекспир и Джейн Остин вошли в мировой литературный канон и вдохновляют поколения.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славится спортивными событиями — Вимблдон привлекает теннисистов со всего мира, а ежегодная регата Оксфорд-Кембридж является традицией университетской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Уэльсе и Северной Ирландии проводятся свои национальные праздники — День Святого Давида и День Святого Патрика, которые подчёркивают региональную идентичность.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Гая Фокса отмечается 5 ноября, а Рождество и Пасха считаются главными христианскими праздниками, важными для британцев из всех регионов.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культурные традиции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66" y="1421600"/>
            <a:ext cx="2036992" cy="227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1032" y="1421675"/>
            <a:ext cx="2036992" cy="227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73" y="1421675"/>
            <a:ext cx="2043649" cy="227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1352" y="1421675"/>
            <a:ext cx="2043649" cy="227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15358" y="3763130"/>
            <a:ext cx="192372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 и Тауэр
</a:t>
            </a:r>
            <a:pPr algn="l" indent="0" marL="0">
              <a:lnSpc>
                <a:spcPct val="130039"/>
              </a:lnSpc>
              <a:buNone/>
            </a:pPr>
            <a:r>
              <a:rPr lang="en-US" sz="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 — символ Лондона с его знаменитой часовой башней, а Тауэр — исторический замок, играющий важную роль в британской истории и культуре.
</a:t>
            </a:r>
            <a:endParaRPr lang="en-US" sz="1256" dirty="0"/>
          </a:p>
        </p:txBody>
      </p:sp>
      <p:sp>
        <p:nvSpPr>
          <p:cNvPr id="12" name="Text 2"/>
          <p:cNvSpPr txBox="1"/>
          <p:nvPr/>
        </p:nvSpPr>
        <p:spPr>
          <a:xfrm>
            <a:off x="2556534" y="3763130"/>
            <a:ext cx="192372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Резиденция королевы Великобритании, где проходят торжественные церемонии и смена караула, привлекает множество туристов каждый год.
</a:t>
            </a:r>
            <a:endParaRPr lang="en-US" sz="1246" dirty="0"/>
          </a:p>
        </p:txBody>
      </p:sp>
      <p:sp>
        <p:nvSpPr>
          <p:cNvPr id="13" name="Text 3"/>
          <p:cNvSpPr txBox="1"/>
          <p:nvPr/>
        </p:nvSpPr>
        <p:spPr>
          <a:xfrm>
            <a:off x="4697424" y="3763130"/>
            <a:ext cx="192372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и Эдинбургский замок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— древний мегалитический памятник, загадочный и уникальный, а Эдинбургский замок впечатляет своей стратегической важностью и архитектурой.
</a:t>
            </a:r>
            <a:endParaRPr lang="en-US" sz="1024" dirty="0"/>
          </a:p>
        </p:txBody>
      </p:sp>
      <p:sp>
        <p:nvSpPr>
          <p:cNvPr id="14" name="Text 4"/>
          <p:cNvSpPr txBox="1"/>
          <p:nvPr/>
        </p:nvSpPr>
        <p:spPr>
          <a:xfrm>
            <a:off x="6838601" y="3763130"/>
            <a:ext cx="192372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Лох-Несс и Национальная галерея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Лох-Несс известен загадочным чудовищем, а Национальная галерея в Лондоне хранит тысячи шедевров мирового искусства, доступных для посещения.
</a:t>
            </a:r>
            <a:endParaRPr lang="en-US" sz="1024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 Великобритании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 национальной статистики Великобритании,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Великобритании: структура и объемы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 технологий имеет ключевое значение для экономики, занимая большую часть экспортных доходов, что отражает переход на современные отрасли.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диверсификацию экспорта с приоритетом на технологические и сервисные услуги, что укрепляет экономическую стабильность страны.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является членом Совета Безопасности ООН, НАТО и G7, что подтверждает её важную роль в обеспечении глобальной безопасности и сотрудничества.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признан одним из трёх главных финансовых центров мира, а также центром поддержки науки и инноваций на глобальной арене.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обладает одной из крупнейших экономик мира и оказывает значительное влияние на международные политические и экономические процессы.
</a:t>
            </a:r>
            <a:endParaRPr lang="en-US" sz="1399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на мировой арене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подростков в Великобритании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активно участвуют в клубах по интересам, посещают музеи и культурные фестивали, развивая кругозор и творческие способности.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начинается в сентябре и сопровождается длительными летними и короткими зимними каникулами, позволяющими отдыхать и заниматься хобби.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секции, такие как футбол, крикет и регби, пользуются большой популярностью среди подростков, способствуя укреплению здоровья и духа команды.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Современную жизнь сложно представить без смартфонов и социальных сетей, которые играют важную роль в общении и образовании молодых людей.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историческое наследие и 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сочетает богатые традиции и инновации, занимает ведущее место в образовании, культуре и мировой политике, продолжая вдохновлять и влиять на глобальное сообщество.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2026-05-07T04:53:00Z</dcterms:created>
  <dcterms:modified xsi:type="dcterms:W3CDTF">2026-05-07T04:53:00Z</dcterms:modified>
</cp:coreProperties>
</file>