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1726325"/>
            <a:ext cx="83178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Соцопрос: читают ли газеты по воскресеньям?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6801" y="2950175"/>
            <a:ext cx="4671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кто читает газеты по воскресеньям.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темы: почему это интересно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опрос показывает, как меняются привычки: бумажные новости всё чаще уступают телефону и интернету.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измерить привычку чтения у школьников и их семей в воскресенье.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вопрос задаёт основу всего мини-опроса.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мини-опроса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проверки можно сформулировать заранее, чтобы потом сравнить его с ответами.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выбрать ответ, что газеты читают редко.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для учебного 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 и четыре варианта ответа делают результаты простыми для сравнения.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варианта ответа достаточно для короткой и понятной анкеты.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анкета по теме 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ответы показывают не только факт чтения, но и его частоту.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обозначают регулярное и нерегулярное чтение.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классификации ответов в анкете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честного сравнения подойдёт небольшая группа из нескольких классов.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20–30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учеников 5–7 классов достаточно для учебного примера.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 для школьного 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Анонимная запись помогает собрать ответы без давления и лишних подсказок.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опроса лучше выбрать один и не менять правила по ходу.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проведения школьного 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ответам важнее оценки чужих привычек и мнений.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добровольное участие создаёт доверие и делает ответы честнее.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принципы 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таблицы помогает быстро увидеть распределение ответов и сравнить варианты между собой.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оформить таблицу ответов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ответов у варианта «нет», значит чтение газет по воскресеньям не является привычкой большинства.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мини-опроса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20 участников 6 выбрали ответ «иногда», поэтому этот вариант легко перевести в долю от всех ответов.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участников выбрали ответ «иногда».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мини-опроса (20 ответов)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объединены ответы «да» и «иногда», чтобы сразу увидеть, сколько участников всё же открывают газеты по воскресеньям.
</a:t>
            </a:r>
            <a:endParaRPr lang="en-US" sz="118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1: читают и не читают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участников читает газеты хотя бы иногда, но такая же доля совсем не обращается к ним.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мини-опроса (20 ответов)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вариантов показывает, насколько привычка к чтению становится регулярной или остаётся редкой.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2: регулярность чтения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«иногда» встречается чаще, значит привычка есть, но она ещё не стала устойчивой.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мини-опроса (20 ответов)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половина группы не читает газеты вовсе, значит печатные новости для этого класса пока не стали привычным источником информации.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участников совсем не читают газеты по воскресеньям.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мини-опроса (20 ответов)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заметных причин связана с тем, что новости можно прочитать на телефоне быстрее, чем найти бумажную газету.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причины
</a:t>
            </a:r>
            <a:endParaRPr lang="en-US" sz="5021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объясняют, почему печатные газеты выбирают реже.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мини-опроса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опрос точнее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улучшению школьного мини-опроса о воскресном чтении газет.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опроса участвовали 20 человек, поэтому результаты подходят только для этого класса и не описывают всех школьников.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человек
</a:t>
            </a:r>
            <a:endParaRPr lang="en-US" sz="559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составили примерную выборку, из-за чего выводы нельзя обобщать.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мини-опроса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работе использованы четыре варианта ответа, и именно их чёткое различие помогает аккуратно сравнивать результаты.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9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варианта
</a:t>
            </a:r>
            <a:endParaRPr lang="en-US" sz="491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ответа было достаточно для простого школьного опроса.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анкеты мини-опроса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повторить опрос через месяц, можно сравнить результаты и понять, меняется ли привычка читать газеты по воскресеньям.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месяц
</a:t>
            </a:r>
            <a:endParaRPr lang="en-US" sz="5818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для повторной проверки результатов.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продолжения мини-опроса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как первый шаг к исследованию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учит собирать ответы без давления, считать проценты и делать осторожные выводы. Даже небольшой класс может получить понятную картину, если вопрос сформулирован ясно и все ответы записаны честно.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2026-07-25T21:01:05Z</dcterms:created>
  <dcterms:modified xsi:type="dcterms:W3CDTF">2026-07-25T21:01:05Z</dcterms:modified>
</cp:coreProperties>
</file>