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океан: что мы уже знаем и что ещё скрыто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огромен, но по-прежнему полон тайн и открытий.
</a:t>
            </a:r>
            <a:endParaRPr lang="en-US" sz="302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изучает океан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изучение океана объединяет наблюдения с воздуха, с поверхности и из глубины. Так учёные понимают, как океан влияет на климат, погоду и жизнь на Земле.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неоднороден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кажется единым, но его глубины, течения и условия меняются от района к району. Из-за этого одну и ту же область нельзя понять по одному измерению.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хватает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водой быстро темнеет, и обычное наблюдение становится почти невозможным. Чем глубже опускается исследователь, тем меньше света и больше неизвестных деталей вокруг.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постоянно переносит тепло и вещества, поэтому его состояние меняется не только по сезонам, но и каждый день. Это усложняет точные наблюдения и сравнение данных.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Учёным нужно не просто увидеть поверхность, а понять, что происходит ниже неё. Для этого они используют приборы, способные работать там, где человеку трудно находиться.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 остаётся загадкой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изучать океан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 глубин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 воде быстро ослабевает, поэтому уже на большой глубине наблюдать можно только с помощью приборов и камер. Без них океан остаётся почти невидимым.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каждым десятым метром давление становится значительно выше, и обычная техника может не выдержать таких условий. Для глубинных исследований нужны особенно прочные аппараты.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Течения, волны и штормы сдвигают судно и приборы, из-за чего измерения становятся менее точными. Исследователям приходится учитывать движение воды почти постоянно.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участок океана может быть тёплым и спокойным, а соседний — холодным и бурным. Поэтому данные нужно собирать в разных местах и сравнивать.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изучали раньше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экспедиции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XIX века начали собирать более системные данные. Появились первые подробные карты берегов и глубин, хотя работа всё ещё шла очень медленно.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 корабля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записывали температуру, ветры и течение прямо во время плаваний. Эти сведения были простыми, но помогали постепенно понимать поведение океана.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исследования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экспедиции и научные программы сделали океанографию более масштабной. Учёные начали сравнивать районы океана и видеть общую картину процессов.
</a:t>
            </a:r>
            <a:endParaRPr lang="en-US" sz="1184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приборов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учёные стали использовать специальные приборы для измерения солёности, температуры и глубины. Исследования стали точнее, а данные — надёжнее.
</a:t>
            </a:r>
            <a:endParaRPr lang="en-US" sz="11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на 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замечает разницу температур на поверхности воды и помогает увидеть тёплые и холодные области. По этим изображениям учёные отслеживают течения и изменения в океане.
</a:t>
            </a:r>
            <a:endParaRPr lang="en-US" sz="984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 лёд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орбиты можно увидеть цвет воды, площадь льда и даже следы цветения водорослей. Такие снимки помогают быстро заметить большие изменения, которые трудно отследить с корабля.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следят за волнами, ураганами и движением крупных водных масс. Это позволяет понимать, где океан меняется прямо сейчас, и вовремя предупреждать людей об опасности.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спутники помогают увидеть океан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Данные для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и пробы, собранные роботами, помогают учёным понять, какие организмы живут на глубине и как выглядит морское дно. Это делает исследование точнее и безопаснее.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Опасные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роботы работают рядом с вулканами, затонувшими объектами и глубоководными склонами. Они собирают данные там, куда человеку опасно или слишком сложно спускаться.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Автономный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AUV действует самостоятельно по заданной программе и может проходить большие расстояния без постоянного контроля. Такой аппарат особенно полезен там, где нужно обследовать труднодоступные районы.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Управляемый аппарат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ROV управляется человеком с поверхности и подходит для точной работы в опасных местах. Камера и манипуляторы позволяют рассматривать дно, брать пробы и исследовать рифы.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роботы: дроны под водой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Сонар и карта морского дна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Поиск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гидролокатора учёные ищут не только рельеф, но и подводные объекты. Такие данные нужны для науки, навигации и безопасного мореплавания.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Надёжный способ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распространяется в воде лучше, чем свет, поэтому сонар работает даже там, где обычная камера почти бесполезна. Это делает его одним из главных инструментов океанологов.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Карта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измерения сделать во многих точках, получается карта рельефа дна. На ней видны горы, впадины, каньоны и другие неровности морского дна.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Звуковой импульс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Сонар отправляет звуковой импульс вниз и ждёт отражение от дна. По времени возвращения сигнала можно определить глубину и форму подводной поверхности.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2118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9259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точки наблюдений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Стационарные станции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станции стоят на месте и долго измеряют состояние воды в одном районе. Это особенно важно там, где нужно следить за погодой и безопасностью.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Дрейфующие буи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Дрейфующие буи движутся вместе с течениями и передают данные о температуре, солёности и волнении. Они помогают увидеть изменения в океане даже далеко от берега.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без перерыва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приборы работают круглые сутки и не зависят от времени суток. Благодаря этому учёные получают непрерывную картину происходящего в океане.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прогноза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данные используются для прогнозов штормов, волн и состояния воды. Чем больше наблюдений, тем точнее службы могут предупреждать людей об опасных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измеряют ученые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показатели помогают увидеть не просто воду, а её состояние и изменения.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набору показателей можно понять, где океан меняется, где возможна жизнь и как движутся водные массы.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Океанографические наблюдения и приборные измерения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следить за течениями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помогают отслеживать перенос тепла, солей, живых организмов и загрязнений. По ним оценивают не только состояние океана, но и возможные последствия для берегов.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одновременно влияют на климат, жизнь в воде и распространение загрязнений, поэтому их наблюдение имеет практическую пользу.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учебным материалам океанографии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измерений к прогнозу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поступают со спутников, буёв, станций и подводных приборов, а затем обрабатываются моделями океана.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избыточного тепла на Земле поглощает океан.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массы океана накапливают огромный запас энергии, поэтому их состояние напрямую связано с будущими изменениями погоды и климата.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и морская жизнь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 под наблюдением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и пробы воды помогают находить зоны, где активно развивается планктон. Это важно, потому что именно он лежит в основе морских пищевых цепей.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для рыбы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температуре, прозрачности и содержанию кислорода учёные определяют, где рыбе комфортно жить и размножаться. Такие данные полезны для защиты промысловых районов и нерестилищ.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в зоне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рифы особенно чувствительны к перегреву воды и загрязнению. Наблюдения позволяют вовремя заметить стресс экосистемы и понять, какие участки нуждаются в охране.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глубине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организмы изучают с помощью камер и проб воды, потому что многие из них живут там, куда свет почти не проникает. Это расширяет знания о биоразнообразии океана.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оценке может привести к долгому вреду для экосистемы.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данные о дне и воде нужны до начала добычи, чтобы оценить риски и не повредить уязвимые участки океана.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подходов к экологической оценке морских проектов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морской безопасности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выхода в море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Спутники, буи и прогнозы волн помогают заранее увидеть шторм, опасные течения и зоны с плохой видимостью. Это позволяет судам выбрать безопасный маршрут.
</a:t>
            </a:r>
            <a:endParaRPr lang="en-US" sz="1045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чрезвычайной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судно попало в беду, данные о ветре, течениях и положении волн помогают спасателям быстрее найти его и выбрать подход к месту происшествия.
</a:t>
            </a:r>
            <a:endParaRPr lang="en-US" sz="1041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шторма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шторма службы наблюдают за состоянием побережья, рифов и навигационных путей. Это помогает оценить ущерб и снизить риск новых происшествий.
</a:t>
            </a:r>
            <a:endParaRPr lang="en-US" sz="10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для каждой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прибора зависит от того, что именно нужно узнать: поверхность, дно, глубину или изменения во времени.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и охрана океана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попадая в воду, распадается на мелкие частицы и может оказываться в пищевых цепях. Поэтому сокращение одноразовых изделий напрямую связано с защитой морской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загрязнение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и нефтяные загрязнения меняют состав воды и ухудшают условия для организмов. Наблюдения помогают вовремя обнаруживать такие участки и ограничивать ущерб.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под водой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шум мешает животным ориентироваться, общаться и искать пищу. Особенно чувствительны к нему киты и дельфины, поэтому в морях важен контроль судоходства и работ.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как условие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берега, охраняемые территории и бережное отношение к морю помогают не только сохранять природу, но и получать более точные данные для исследований.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современном океане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океан изучают не ради отдельных фактов, а ради решений: для климата, безопасности, сохранения природы и разумного использования ресурсов.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расчёт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данные объединяют в модели. Они проверяют измерения друг другом и превращают их в карты, на которые можно опираться в прогнозах.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уточнение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подводные приборы уточняют детали. Сонар, камеры и роботы изучают рельеф, глубину и живые организмы там, где человеку трудно работать самому.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нужно с наблюдений сверху и на поверхности: спутники, буи и станции быстро показывают крупную картину и помогают заметить изменения без задержки.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современное изучение океана важно всем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позволяют видеть океан лучше, чем когда-либо прежде, но он по-прежнему остаётся огромным и изменчивым. Именно поэтому его изучение важно каждому человеку.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2026-07-26T23:04:24Z</dcterms:created>
  <dcterms:modified xsi:type="dcterms:W3CDTF">2026-07-26T23:04:24Z</dcterms:modified>
</cp:coreProperties>
</file>