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основные особенности и роль в природе
</a:t>
            </a:r>
            <a:endParaRPr lang="en-US" sz="3593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особое царство организмов, важное для процессов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грибов и микология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появились на Земле около 500 миллионов лет назад. Микология изучает более 150 тысяч видов грибов, включая плесень, дрожжи и шляпочные грибы.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характеристика грибов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эукариоты, обладающие ядром и различными органеллами. Их клетки окружены оболочкой из хитина, подобно насекомым, что отличает их от растений.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у грибов гетеротрофное: они всасывают готовые органические вещества, не производя пищу самостоятельно, что сближает их с животными.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содержат ядро и митохондрии, но лишены пластид и хлорофилла, поэтому не способны к фотосинтезу, как растения.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запасным углеводом у грибов является гликоген, характерный для животных, в отличие от крахмала у растений.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построена из хитина, в отличие от целлюлозы, которая характерна для растений.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по биологическим признакам грибы находятся между растениями и животными, имея особенности обеих групп.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гриба: отличие от растений и животных
</a:t>
            </a:r>
            <a:endParaRPr lang="en-US" sz="221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и мицелий — основа тела гриба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состоит из тонких нитей — гиф, которые объединяются в плотный мицелий, проникающий в субстрат и обеспечивающий питание организма.
</a:t>
            </a:r>
            <a:endParaRPr lang="en-US" sz="142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шляпочных грибов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имеют определённые части: плодовое тело, ножку и шляпку. Плодовое тело отвечает за размножение и образование спор.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гриба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размеров грибов
</a:t>
            </a:r>
            <a:endParaRPr lang="en-US" sz="261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плесневые грибы микроскопичны, часто меньше 10 микрометров, и требуют увеличительных приборов для изучения.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шляпочные грибы могут достигать 50 сантиметров в диаметре, как, например, гигантский дождевик.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слизевики формируют обширные колонии, способные распространяться на значительные площади поверхности.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сочетают признаки растений (наличие клеточной стенки) и животных (гетеротрофное питание, гликоген в запасе), занимая уникальное положение.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учебник для средней школы, 2020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общие и отличительные черты трёх царств живых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грибов, растений и животных
</a:t>
            </a:r>
            <a:endParaRPr lang="en-US" sz="1859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включают большинство съедобных и ядовитых форм. Они обладают развитыми плодовыми телами и широко распространены в природе.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и дрожжи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играют важную роль в разложении, а дрожжи используются в пищевой промышленности для ферментации и приготовления продуктов.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грибов мира,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по числу видов
</a:t>
            </a:r>
            <a:endParaRPr lang="en-US" sz="276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Превалируют шляпочные и плесневые грибы, что отражает их важность и распространённость в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разнообразие грибов, с заметным преобладанием шляпочных и плесневых форм.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грибов: споры и бесполое деление
</a:t>
            </a:r>
            <a:endParaRPr lang="en-US" sz="212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грибов — споровый, при котором образуются мелкие споры, распространяемые ветром и водой.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почкованием, а у некоторых грибов происходит деление или фрагментация мицелия для размножения без спор.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встречается половой процесс с образованием специализированных гамет, усиливающих генетическое разнообразие грибов.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сотрудничество грибов с корнями растений, которое улучшает впитывание воды и минеральных веществ, способствуя их росту и укреплению.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заболевания у растений, животных и человека, например, мучнистую росу и спорынью, нанося вред сельскому хозяйству и здоровью.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паразитизм у грибов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разлагают сложные органические материалы, такие как опавшие листья и мертвая древесина, превращая их в питательные для почвы вещества.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образованию гумуса и восстановления плодородия почв, что важно для здоровья растений и устойчивости экосистем.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предотвращают накопление органического мусора, поддерживая экологический баланс и предотвращая загрязнение окружающей среды.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своей деятельности грибы обеспечивают непрерывный круговорот веществ, поддерживая жизнь в лесах, полях и водных экосистемах.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грибов в разложение органики
</a:t>
            </a:r>
            <a:endParaRPr lang="en-US" sz="278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круговороте питательных веществ, особенно в лесных почвах и агроэкосистемах, обеспечивая эффективное разрушение органического материала.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грибы ответственны за большую часть разложения органических веществ, превосходя по эффективности бактерии и других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грибы, такие как белый и шампиньон, ценятся за высокое содержание белков и витаминов, активно используются в повседневном питании.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служат источником антибиотиков, например пенициллина, который спас миллионы жизней и продолжает применяться в медицине.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в хлебопечении и производстве алкогольных напитков, обеспечивая ферментацию и улучшая вкус продуктов.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употребление ядовитых грибов может привести к тяжёлым отравлениям, а паразитические формы вызывают заболевания кожи и внутренних органов у человека.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грибов для человека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 Александром Флемингом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Александр Флеминг впервые обнаружил пенициллин, выделенный из плесневого гриба Penicillium notatum. Это стало революцией в лечении инфекций, положив начало эпохе антибиотиков.
</a:t>
            </a:r>
            <a:endParaRPr lang="en-US" sz="109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лекарственные препараты на основе грибов
</a:t>
            </a:r>
            <a:pPr algn="l" indent="0" marL="0">
              <a:lnSpc>
                <a:spcPct val="90000"/>
              </a:lnSpc>
              <a:buNone/>
            </a:pPr>
            <a:r>
              <a:rPr lang="en-US" sz="3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грибы используются для создания иммуностимуляторов и витаминов. Эти препараты помогают улучшать защитные функции организма и поддерживать здоровье на клеточном уровне.
</a:t>
            </a:r>
            <a:endParaRPr lang="en-US" sz="980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медицине: открытия и достижения
</a:t>
            </a:r>
            <a:endParaRPr lang="en-US" sz="239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грибов в пищевой промышленности
</a:t>
            </a:r>
            <a:endParaRPr lang="en-US" sz="2111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хлебопечении и напитках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важный компонент для выпечки хлеба и производства кваса и пива. Они обеспечивают брожение, улучшают структуру и вкус продуктов.
</a:t>
            </a:r>
            <a:endParaRPr lang="en-US" sz="12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съедобных грибов в кулинарии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Шампиньоны, опята и вешенки широко применяются в разнообразных блюдах. Они ценятся за вкусовые качества и питательную ценность.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сыров с помощью грибов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сыры, например рокфор и бри, создаются с участием плесневых грибов, которые придают им характерный вкус и текстуру.
</a:t>
            </a:r>
            <a:endParaRPr lang="en-US" sz="124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грибов в пищевой промышленности
</a:t>
            </a:r>
            <a:endParaRPr lang="en-US" sz="2111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развития и размножения гриба от споры до зрелого организма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разрушители и вредители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способны портить продукты питания и разрушать деревянные конструкции, что создаёт проблемы в хранении и строительстве.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грибки вызывают заболевания сельскохозяйственных растений, снижая урожайность и качество продукции, а также поражают животных и человека.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представляют опасность при употреблении и могут вызвать серьёзные отравления, требующие немедленной медицинской помощи.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опёнка в штате Орегон — крупнейший известный живой организм, покрывающий площадь около 8,9 км² и существующий более 2400 лет.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обладают биолюминесценцией, светясь в темноте, а также способны разлагать пластик и другие трудноподдающиеся материалы.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грибах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незаменимые помощники природы и человека
</a:t>
            </a:r>
            <a:endParaRPr lang="en-US" sz="356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поддерживают природные процессы, укрепляют здоровье растений и человека, а их разнообразие открывает широкие возможности для науки и промышленности.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2026-05-08T09:19:37Z</dcterms:created>
  <dcterms:modified xsi:type="dcterms:W3CDTF">2026-05-08T09:19:37Z</dcterms:modified>
</cp:coreProperties>
</file>