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оплодотворение и внутриутробное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начало новой жизни, естественное и искусственное процессы, важные для здоровья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жизни: от древних представлений к современным 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обеспечивает продолжение рода. Представления о нем развивались от мифов до точных научных исследований. Внутриутробный процесс стал основой размножения млекопитающих, включая человека.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оплодотворение: основное определение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это слияние мужской клетки, сперматозоида, и женской клетки, яйцеклетки, с образованием новой клетки — зиготы.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процесс происходит в половых путях, у растений — в семяпроводах, где гаметы встречаются для слияния.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содержит полный набор хромосом, по половине от каждого родителя, и запускает развитие нового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оплодотворения: наружное и внутреннее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 характерно для рыб и амфибий: половые клетки встречаются во внешней среде — воде, что обеспечивает массовое размножение.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внутри организма самки у млекопитающих, рептилий и птиц, что гарантирует защиту зародыша на ранних этапах.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оплодотворения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 овуляции до зарождения новой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909" y="1890721"/>
            <a:ext cx="16976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сперматозоида и яйцеклетки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и неподвижная клетка, содержащая половину генетической информации матери, обеспечивает питание и защиту для будущей зиготы.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и подвижная клетка, переносит половину генетического материала от отца и способна проникнуть в яйцеклетку.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один сперматозоид преодолевает оболочку яйцеклетки и сливается с ней, создавая зиготу — основу новой жизни.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от зиготы до эмбриона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5-7 дни после оплодотворения начинается закладка основных органов и тканей будущего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стадий развития важно для раннего выявления возможных нарушений эмбриогенеза.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животных: разнообразие процессов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клоаку — специальный орган для соединения половых клеток и дальнейшего внутреннего оплодотворения.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амфибий происходит массовое внешнее оплодотворение, где сперматозоиды и яйцеклетки встречаются в воде.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совершают внутреннее оплодотворение через половое сношение, обеспечивая защиту зародыша внутри тела самки.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характеризуются внутренним оплодотворением с развитием плода в организме матери, что повышает шансы на выживание потомства.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растений: ключевые отличия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покрытосеменных растений происходит двойное оплодотворение: формируется зародыш и питательная ткань — эндосперм.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на рыльце пестика является первым условием для оплодотворения растений.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движутся по пыльцевой трубке к яйцеклетке, чтоб слиться и начать развитие семени.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оплодотворение у человека: ключевые аспекты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оплодотворение?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слияния сперматозоида и яйцеклетки идет внутри маточной трубы. Это обеспечивает защиту гамет и оптимальные условия для развития зародыша в первые дни.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развитие зародыша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эмбрион продолжает расти, находясь в материнском организме, где получает питательные вещества и защиту до имплантации в матку.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внутри организма обеспечивает эмбриону надежную защиту от вредных воздействий окружающей среды, таких как инфекции, экстремальные температуры и токсические вещества.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развитие позволяет формироваться сложным биологическим системам, характерным для млекопитающих, включая человека, обеспечивая нормальное формирование органов и тканей.
</a:t>
            </a:r>
            <a:endParaRPr lang="en-US" sz="1282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поступление питательных веществ и поддержание оптимальной температуры создают комфортные условия для развития зародыша без риска гибели на ранних стадиях.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внутриутробного оплодотворения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имплантации выделяется хорионический гонадотропин человека (ХГЧ), который сохраняет функцию желтого тела, продлевая выработку прогестерона.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 и прогестерон способствуют подготовке слизистой оболочки матки (эндометрия) для успешной имплантации и поддержания беременности.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Лютеинизирующий гормон (ЛГ) вызывает овуляцию — выход яйцеклетки из фолликула в маточную трубу для возможного оплодотворения.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Фолликулостимулирующий гормон (ФСГ) стимулирует рост и созревание фолликулов в яичниках, подготавливая яйцеклетку к выходу.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процессы при внутриутробном оплодотворении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 начало беременности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6-7-й день после оплодотворения бластоциста достигает матки и начинает внедряться в эндометрий, обеспечивая надежное прикрепление и начало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формируется плацента — важный орган, который обеспечивает эмбриону питание, газообмен и защиту от вредных веществ в течение всей беременности.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процессе оплодотворения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отца и матери объединяется в зиготе, создавая уникальный набор хромосом, определяющий индивидуальные особенности будущего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генома позволяет каждому человеку иметь индивидуальные характеристики, обеспечивая биологическое разнообразие вида и адаптацию к окружающей среде.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признаки и предрасположенности к заболеваниям закладываются уже в момент оплодотворения, что влияет на здоровье и развитие ребенка.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успешные и неуспешные оплодотворения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оплодотворённых яйцеклеток либо не имплантируются, либо прекращают развитие, что снижает шансы на беременность при каждом цикле.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естественное зачатие требует нескольких циклов из-за высоких потерь на ранних этапах развития эмбриона.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(ЭКО)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включает извлечение яйцеклеток и оплодотворение их сперматозоидами в лабораторных условиях, после чего эмбрион переносится в матку женщины для дальнейшего развития.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Интрацитоплазматическая инъекция сперматозоида (ИКСИ)
</a:t>
            </a:r>
            <a:pPr algn="l" indent="0" marL="0">
              <a:lnSpc>
                <a:spcPct val="130039"/>
              </a:lnSpc>
              <a:buNone/>
            </a:pPr>
            <a:r>
              <a:rPr lang="en-US" sz="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ИКСИ сперматозоид вводится прямо в яйцеклетку с помощью микроскопа, что значительно повышает шанс оплодотворения при проблемах с мужской фертильностью.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успешности вспомогательных технологий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в России и мире количество успешных беременностей после ЭКО и ИКСИ значительно увеличилось благодаря улучшению методик и лечению бесплодия.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искусственного оплодотворения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естественного и искусственного оплодотворения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характеристики, преимущества и ограничения каждого способа оплодотворения, а также показания для их применения.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методы повышают шансы при бесплодии, но естественный процесс предпочтителен при отсутствии проблем со здоровьем.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современные вызовы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регулирует нормы применения технологий, но моральные вызовы и общественное мнение продолжают влиять на развитие и доступность методов.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эмбриона вызывает споры: считается ли он полноценным человеком и какие права имеют родители при использовании вспомогательных репродуктивных технологий.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Обсуждается возможность выбора пола и генетических особенностей будущих детей, что порождает моральные дилеммы и опасения по поводу дискриминации.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успешность оплодотворения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снижает гормональный баланс и может вызвать нарушения овуляции и сперматогенеза, затрудняя зачатие и вынашивание плода.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негативно сказывается на качестве спермы и яйцеклеток, снижая вероятность успешного оплодотворения и нормального развития беременности.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Злоупотребление алкоголем также ухудшает репродуктивное здоровье обоих партнеров и увеличивает риск осложнений при беременности.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регулярная физическая активность улучшают общий фон здоровья и создают благоприятные условия для успешного оплодотворения и развития эмбриона.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выводы: значение оплодотворения для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начало новой жизни, определяющее уникальность каждого. Внутриутробное оплодотворение обеспечивает защиту и правильное развитие эмбриона, важное для здоровья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2026-05-08T02:06:59Z</dcterms:created>
  <dcterms:modified xsi:type="dcterms:W3CDTF">2026-05-08T02:06:59Z</dcterms:modified>
</cp:coreProperties>
</file>