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Психология: ключевые темы и актуальность для старших классов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мышлении, поведении и эмоциях — ключ к пониманию себя и других.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психологии как науки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возникла в XIX веке, объединив философию и физиологию, благодаря Вундту и его лаборатории. Переход к научным экспериментам изменил подход к исследованию сознания и поведения, учитывая социальный контекст.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18" y="1345625"/>
            <a:ext cx="1951964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43" y="1345625"/>
            <a:ext cx="1951964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918" y="1345625"/>
            <a:ext cx="1951964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697" y="1345625"/>
            <a:ext cx="1960857" cy="2276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психологии и их задачи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психология: механизмы познания
</a:t>
            </a:r>
            <a:pPr algn="l" indent="0" marL="0">
              <a:lnSpc>
                <a:spcPct val="90000"/>
              </a:lnSpc>
              <a:buNone/>
            </a:pPr>
            <a:r>
              <a:rPr lang="en-US" sz="41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процессы восприятия, внимания и памяти, раскрывая, как мы приобретаем и обрабатываем информацию, создавая основу для понимания мышления и поведения.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2541093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психология: взаимодействие и группы
</a:t>
            </a:r>
            <a:pPr algn="l" indent="0" marL="0">
              <a:lnSpc>
                <a:spcPct val="90000"/>
              </a:lnSpc>
              <a:buNone/>
            </a:pPr>
            <a:r>
              <a:rPr lang="en-US" sz="3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 влияние групп и социальных норм на поведение, объясняя, как коллективные процессы формируют индивидуальное мнение и социальное поведение.
</a:t>
            </a:r>
            <a:endParaRPr lang="en-US" sz="928" dirty="0"/>
          </a:p>
        </p:txBody>
      </p:sp>
      <p:sp>
        <p:nvSpPr>
          <p:cNvPr id="12" name="Text 4"/>
          <p:cNvSpPr txBox="1"/>
          <p:nvPr/>
        </p:nvSpPr>
        <p:spPr>
          <a:xfrm>
            <a:off x="4669037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психология: развитие личности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41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Анализирует психологические изменения на всех этапах жизни, облегчая понимание адаптации и формирования характерных черт в разные возрастные периоды.
</a:t>
            </a:r>
            <a:endParaRPr lang="en-US" sz="994" dirty="0"/>
          </a:p>
        </p:txBody>
      </p:sp>
      <p:sp>
        <p:nvSpPr>
          <p:cNvPr id="13" name="Text 5"/>
          <p:cNvSpPr txBox="1"/>
          <p:nvPr/>
        </p:nvSpPr>
        <p:spPr>
          <a:xfrm>
            <a:off x="6796981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Клиническая психология: диагностика и 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41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Фокусируется на распознавании психических расстройств и разработке методов терапии, способствуя поддержке психического здоровья.
</a:t>
            </a:r>
            <a:endParaRPr lang="en-US" sz="9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подходы в психологии: разнообразие взглядов
</a:t>
            </a:r>
            <a:endParaRPr lang="en-US" sz="2525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Структурализм изучает элементы сознания, выявляя его фундаментальные части через метод интроспекции.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Бихевиоризм концентрируется на наблюдаемом поведении, рассматривая отклики на внешние стимулы как основу психологии.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Психоанализ Фрейда раскрывает роль бессознательного в формировании личности и внутренних конфликтов.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Когнитивная психология исследует мыслительные процессы, включая память, восприятие и решение задач.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психики: мозг, гормоны, нейротрансмиттеры
</a:t>
            </a:r>
            <a:endParaRPr lang="en-US" sz="2335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как центр управления психикой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отделы мозга отвечают за познание, эмоции и поведение. Кора головного мозга обрабатывает информацию, а лимбическая система регулирует эмоциональные реакции.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8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Нейротрансмиттеры и их роль
</a:t>
            </a:r>
            <a:pPr algn="ctr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Дофамин обеспечивает мотивацию и ощущения удовольствия, серотонин регулирует настроение, а норадреналин активирует реакции на стрессовые ситуации.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психического состояния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кортизол и адреналин мобилизуют ресурсы организма в стрессовых условиях, влияя на эмоциональное состояние и внимательность.
</a:t>
            </a:r>
            <a:endParaRPr lang="en-US" sz="10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7668" y="2043977"/>
            <a:ext cx="4142114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методов психологии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психики имеют свои преимущества и ограничения, влияющие на выбор подхода в зависимости от цели.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 исследовательской задачи, обеспечивая баланс между точностью и реализмом.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психологии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психологического исследования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9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исследовательского процесса
</a:t>
            </a:r>
            <a:endParaRPr lang="en-US" sz="2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Фрейда (начало XX века)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личности включает бессознательные и сознательные компоненты: Ид, Эго и Суперэго, которые взаимодействуют в формировании поведения.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Эриксона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Психосоциальные кризисы и задачи на каждом этапе жизни влияют на формирование личности и социализацию индивида.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рассматривается как динамическая система, где взаимодействуют наследственность, среда и индивидуальный опыт.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Роджерса (1950-60 гг.)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самоактуализации и внутреннем потенциале человека, личность развивается через опыт и самоосознание.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личности: структура и развитие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 внешняя мотивация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мотивация связана с личным интересом и стремлением к развитию, внешняя — с наградами и социальным давлением. Обе важны для понимания поведения.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теории мотивации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Маслоу раскрывает уровни потребностей, Теория подкрепления Скиннера объясняет роль вознаграждений, а теория Врума — значимость ожиданий в мотивации.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человека: типы и теории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удовлетворении базовых потребностей повышается вероятность реализации высоких уровней саморазвития и личностного роста.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значимость последовательного удовлетворения потребностей для полноценного развития личности.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потребностей по Маслоу: графическое представление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Маслоу, 1943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включает сенсорную, которая удерживает информацию доли секунды, обеспечивая первичное восприятие сенсорных данных и создавая основу для дальнейшей обработки.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удерживает информацию около 15-20 секунд и ограничена по объёму, она играет ключевую роль в текущем сознательном мышлении.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способна хранить огромный массив информации на длительный срок. Процессы кодирования, хранения и извлечения влияют на эффективность запоминания и воспроизведения.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классификация и механизмы функционирования
</a:t>
            </a:r>
            <a:endParaRPr lang="en-US" sz="2646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и значение эмоций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теории Пола Экмана, базовые эмоции универсальны для всех культур — радость, гнев, страх и другие. Они обеспечивают адаптацию и коммуникацию между людьми, формируя социальные связи.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интеллект и его влияние на успех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интеллект — умение осознавать и управлять эмоциями — способствует лучшей учебной успеваемости. Высокий уровень этого навыка помогает справляться с конфликтами и стрессом.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эмоциональный интеллект: ключевые аспекты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младшем возрасте доминирует наглядно-действенное мышление, где решения связаны с непосредственными действиями и предметами.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школьные годы развивается наглядно-образное мышление, применяющее образы и представления для решения задач и понимания окружающего мира.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Абстрактно-логическое мышление формируется в старших классах и характеризуется способностью оперировать понятиями и концепциями, что критично для творческого решения проблем.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Мышление: виды, этапы и роль творчества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влияние: механизмы и последствия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Соломона Аша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Аша показали сильное давление группы на индивида — даже очевидные факты подвергались сомнению из-за желания соответствовать мнению большинства.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Милгрэма и власть авторитета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Милгрэма выявило, насколько подчинение авторитету влияет на поведение, даже если это противоречит личным убеждениям человека.
</a:t>
            </a:r>
            <a:endParaRPr lang="en-US" sz="1020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5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динамика и её роль в школе
</a:t>
            </a:r>
            <a:pPr algn="ctr" indent="0" marL="0">
              <a:lnSpc>
                <a:spcPct val="90000"/>
              </a:lnSpc>
              <a:buNone/>
            </a:pPr>
            <a:r>
              <a:rPr lang="en-US" sz="44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 и процессов в группах помогает понять поддержание норм, развитие лидеров и предотвращение конфликтов, что важно для профилактики буллинга.
</a:t>
            </a:r>
            <a:endParaRPr lang="en-US" sz="10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2159" y="2043977"/>
            <a:ext cx="35936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темперамента по И.П. Павлову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особенностей четырех типов темперамента и их влияние на поведение и обучение школьников.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темперамента способствует адаптации методов обучения и общения с учетом индивидуальных особенностей.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И.П., 1927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расстройства: признаки и поддержка подростков
</a:t>
            </a:r>
            <a:endParaRPr lang="en-US" sz="2411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Депрессия проявляется снижением настроения и апатией, что влияет на мотивацию и социальную активность подростков.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расстройства сопровождаются навязчивыми страхами, вызывающими затруднения в учебе и личных отношениях.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Шизофрения характеризуется нарушениями мышления и восприятия реальности, требуя специализированной медицинской поддержки.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помощь включает когнитивно-поведенческую терапию, медикаментозное лечение и поддержку семьи и образовательного окружения.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стресса негативно сказывается на учебе и психическом здоровье, что требует внимания педагогов и родителей.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необходимости разработки программ по снижению стрессовых факторов и поддержке подростков.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стресса у подростков: статистика и причины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в жизни старшеклассника: поддержка и развитие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саморегуляции, такие как дыхательные упражнения и дневник эмоций, снижают тревожность и повышают устойчивость к стрессу.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с прокрастинацией помогают эффективно распределять время и повышать мотивацию для успешной подготовки к экзаменам.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психологии: перспективы и вызовы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нейропсихологии и цифровых технологий открывает новые возможности для диагностики и терапии с помощью VR и искусственного интеллекта.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онлайн-программ расширяет доступ к психологической поддержке, однако требует защиты персональных данных и повышения доверия к сервисам.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включают борьбу с дезинформацией и усиление роли психологии в образовании и личностном развитии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как фундамент зрелой личности 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способствует развитию осознанности, саморегуляции и социальной адаптации, поддерживая формирование зрелой личности и гармоничного общества в современном мире.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2026-05-07T18:42:15Z</dcterms:created>
  <dcterms:modified xsi:type="dcterms:W3CDTF">2026-05-07T18:42:15Z</dcterms:modified>
</cp:coreProperties>
</file>