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Земли
</a:t>
            </a:r>
            <a:endParaRPr lang="en-US" sz="44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всю земную воду — от океанов до водяного пара.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«Гидросфера»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— оболочка Земли, где вода существует в трёх состояниях: жидком, твёрдом и газообразном. Основная масса воды — в Мировом океане, она солёная. Пресная вода встречается реже и распределена неравномерно; особенно важны реки, озёра, подземные воды и ледники.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83458"/>
            <a:ext cx="384900" cy="34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600565"/>
            <a:ext cx="384900" cy="30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97655" y="1547825"/>
            <a:ext cx="361725" cy="41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600565"/>
            <a:ext cx="384900" cy="307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гидросфера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включает океаны и моря. Здесь находится подавляющая часть земной воды, в основном солёной. Океаны накапливают тепло и влияют на погоду и климат планеты.
</a:t>
            </a:r>
            <a:endParaRPr lang="en-US" sz="1153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водам суши относят реки, озёра, болота, пруды и каналы. Эти водоёмы связывают разные участки суши и помогают переносить воду с возвышенностей к морям и океанам.
</a:t>
            </a:r>
            <a:endParaRPr lang="en-US" sz="1163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образуются из многолетнего снега и сохраняют значительную долю пресной воды Земли. Лёд медленно перемещается, питает реки и влияет на уровень Мирового океана.
</a:t>
            </a:r>
            <a:endParaRPr lang="en-US" sz="1154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находятся в порах песка и трещинах горных пород, а также в водоносных слоях. Они питают источники и могут поддерживать реки в засушливые периоды.
</a:t>
            </a:r>
            <a:endParaRPr lang="en-US" sz="1136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в атмосфере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вода находится в виде водяного пара и образует облака. По мере охлаждения пар превращается в капли или кристаллы, а затем выпадают осадки.
</a:t>
            </a:r>
            <a:endParaRPr lang="en-US" sz="12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и учебные обобщения по распределению запасов воды на Земле (оценки, ориентировочно).
</a:t>
            </a:r>
            <a:endParaRPr lang="en-US" sz="582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на Земле солёной и пресной воды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запасы пресной воды зависят от климата и доступности. Особенно ценна «доступная» часть, потому что она составляет менее 1% всей воды планеты.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воды на Земле — солёная. Это объясняет, почему пресная вода воспринимается как ограниченный и требующий бережного отношения ресурс.
</a:t>
            </a:r>
            <a:endParaRPr lang="en-US" sz="11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и его части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океаны входят в Мировой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включает Тихий, Атлантический, Индийский, Северный Ледовитый и Южный океаны. Тихий океан самый крупный и один из самых глубоких. Он влияет на морские течения и климат.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океаны важны для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моря накапливают тепло и перераспределяют его по планете. Поэтому они влияют на погоду и климат: у моря чаще мягче, а погодные условия меняются постепенно. Кроме того, это среда обитания многих видов.
</a:t>
            </a:r>
            <a:endParaRPr lang="en-US" sz="11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болота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текут по поверхности суши и обычно несут воду в моря и океаны. Быстрое или спокойное течение зависит от рельефа и климата, а русло формируется со временем.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накапливают воду в понижениях земной поверхности. Они могут быть пресными или солёными, а их размеры и глубина меняются из‑за осадков, подземного питания и испарения.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удерживают влагу и медленно пропускают воду. За счёт этого они поддерживают влажность в природе и служат местом обитания многих растений и животных, включая водно-болотных птиц.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школьной географии (учебные материалы).
</a:t>
            </a:r>
            <a:endParaRPr lang="en-US" sz="78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круг начинается с солнечного тепла: вода испаряется, поднимается в атмосферу и возвращается на землю осадками.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связывает океаны, сушу и атмосферу: благодаря ему вода постоянно перемещается и обновляется в разных природных средах.
</a:t>
            </a:r>
            <a:endParaRPr lang="en-US" sz="11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перемещается по Земле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этапов движения воды в природе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снежный покров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— большие массы льда на суше, которые образуются из многолетнего снега. Они сохраняют значительную долю пресной воды планеты, поэтому считаются важным «водохранилищем»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движутся медленно: под действием собственной массы лёд постепенно перемещается по склонам и долинам. При таянии они питают реки, а их сокращение влияет на уровень Мирового океана.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климат становится теплее, ледники теряют больше льда, чем успевают накапливать. Поэтому в целом усиливается сезонное таяние, меняется водный режим рек и возрастает чувствительность горных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128588"/>
            <a:ext cx="3432300" cy="186757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воды в гидросфере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гидросфере различается по месту, солёности и агрегатному состоянию.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гидросферы связаны круговоротом воды: поэтому запасы и свойства воды меняются в зависимости от места и условий.
</a:t>
            </a:r>
            <a:endParaRPr lang="en-US" sz="114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географии (школьный курс).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залегают не на поверхности, а внутри Земли: в порах песка, в трещинах горных пород и в водоносных слоях. Благодаря этому они образуют скрытые запасы.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воды питают источники, колодцы и скважины. Во многих районах в жаркие месяцы подземные воды подпитывают реки и помогают им не пересыхать полностью.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(качественная оценка процессов); опора на школьные сведения о климатообразующих факторах, актуальная дата: 2026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влияет на климат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служат «тепловым аккумулятором»: они медленно нагреваются и медленно остывают, сглаживая сезонные перепады температуры.
</a:t>
            </a:r>
            <a:endParaRPr lang="en-US" sz="1189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тепла, водяного пара и океанских течений делает климат прибрежных районов более мягким, а удалённых от океана — более континентальным.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22789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126" y="2749529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3238" y="4053564"/>
            <a:ext cx="464175" cy="6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жизни растений и животных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питание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растениям для набухания семян, переноса веществ и поддержания формы клеток. Она участвует в фотосинтезе и помогает листьям работать эффективно, даже при жаре.
</a:t>
            </a:r>
            <a:endParaRPr lang="en-US" sz="838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воды по растению питательные вещества доставляются к стеблям и листьям. Благодаря испарению и всасыванию воды растения регулируют температуру и сохраняют обмен веществ.
</a:t>
            </a:r>
            <a:endParaRPr lang="en-US" sz="838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организма у животных 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и человека вода помогает пищеварению, транспортирует вещества внутри тела и участвует в охлаждении через потоотделение. Без воды нарушаются процессы, необходимые для жизни.
</a:t>
            </a:r>
            <a:endParaRPr lang="en-US" sz="8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воду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 для питья и приготовления пищи, для мытья и бытовых нужд. Её применяют и в коммунальных сервисах, и на городских объектах, обеспечивающих комфорт.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объёмы расходуются в промышленности и при производстве электроэнергии, а также в сельском хозяйстве. Без полива многие культуры растут слабее, снижается урожайность и качество.
</a:t>
            </a:r>
            <a:endParaRPr lang="en-US" sz="10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30705"/>
            <a:ext cx="3432300" cy="123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 экологии и школьному курсу географии; обобщено по учебным материалам, актуальная дата: 2026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водных ресурсов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страдают от загрязнения, нехватки воды и связанных с этим последствий. Решения включают экономию, очистку сточных вод и охрану рек и озёр.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главные причины проблем связаны либо со «загрязнением», либо с «недостатком». Эффективность мер выше, когда объединяют профилактику и очистку.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гидросфере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и путь загрязняющих веществ в водоёмы (логическая схема)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на основе типичных рекомендаций по экономии воды; актуальная дата: 2026
</a:t>
            </a:r>
            <a:endParaRPr lang="en-US" sz="53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воду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бытовых потерь связана с протечками и нерациональным расходом. Быстрая замена неисправного крана часто уменьшает расход сразу.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наиболее заметный вклад дают меры, связанные с сокращением потерь и контролем расхода. При регулярном соблюдении они работают вместе.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и природные зоны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влаги, которую обеспечивает гидросфера, определяет природные зоны. В пустынях осадков мало, поэтому растения редкие и часто умеют запасать воду или переносить засуху.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влаги обычно больше, поэтому растительность гуще и разнообразнее. Вода поддерживает рост деревьев и создаёт условия для жизни многих видов животных и грибов.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вода часто находится в виде снега и льда. Растения приспособлены к короткому лету: они быстро растут и успевают дать семена, пока есть тепло и жидкая вода.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солёная: соль появляется из-за растворённых в ней веществ. Когда вода испаряется, эти вещества остаются, поэтому солёность постепенно накапливается в водоёмах.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замерзании вода расширяется, поэтому лёд становится легче и плавает на поверхности. Мировой океан содержит около 96,5% всей воды Земли, а Мёртвое море — одно из самых солёных.
</a:t>
            </a:r>
            <a:endParaRPr lang="en-US" sz="11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— основа жизни на Земле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соединяет океаны, сушу и атмосферу через круговорот воды. Она влияет на климат, природные зоны и жизнь организмов. Так как пресная вода ограничена, её нужно экономить и защищать.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2026-05-12T22:32:41Z</dcterms:created>
  <dcterms:modified xsi:type="dcterms:W3CDTF">2026-05-12T22:32:41Z</dcterms:modified>
</cp:coreProperties>
</file>