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древнейших цивилизаций, формировавшаяся вдоль Нила.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Обзор и ключевые темы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возник на берегах Нила, где плодородные почвы способствовали развитию земледелия. Царь Менес объединил Верхний и Нижний Египет, создав долговечное государство более чем на три тысячелетия.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объединение Древнего Египта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обеспечивал египтян необходимой водой для питья и полива полей. Благодаря ежегодным разливам здесь росли пшеница, лен и фруктовые деревья, что поддерживало население.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воды и пищи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служила главной торговой дорогой, связывая Север и Юг страны. По ней перевозили товары и людей, способствуя экономическому развитию Египта.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артерия и связь регионов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Нила возникали крупные города и храмы, где концентрировались политическая и религиозная власть. Так формировалась культурная жизнь страны.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городов и культовых центров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Нила в жизни египтян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классы и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главе находился фараон с семьей, а ниже располагались знать, жрецы и чиновники, управлявшие страной. Их власть базировалась на законах и религии.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 и рабы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общества составляли крестьяне, трудившиеся на землях около Нила. Рабы выполняли тяжелую работу и не имели прав, формируя низший слой общества.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египетского общества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считался земным воплощением бога, управлял страной, военной силой и религией, контролировал чиновников и жрецов.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правители — Хеопс, построивший Великую пирамиду; Тутанхамон, чья гробница сохранилась невскрытой; Рамсес II, выдающийся полководец и строитель.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 — владыки и божества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пирамида Хеопса состоит из более чем двух миллионов каменных блоков. Вес некоторых камней достигает нескольких тонн, что требует удивительного инженерного искусства.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Грандиозные размеры и материалы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предполагают, что при возведении использовали катки, наклонные плоскости и рычаги. Несмотря на отсутствие современных технологий, строители решали сложные задачи.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строительных методов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сооружения пирамид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Мемфис был первой столицей и важным торговым центром, где концентрировалась административная власть.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Фивы выступали религиозной столицей с величественными храмами, а Александрия стала крупнейшим портом и культурным центром с прославленной библиотекой.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Египта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функции и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организовывали обряды и праздники, толковали божественные знамения и управляли храмами, играя ключевую роль в обществе.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Жрецы: религия и наука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хранители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религиозных обязанностей, многие жрецы занимались медициной, астрономией и архитектурой, сохраняя и развивая научные знания.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применяли десятичную систему счета, умножение и деление, а также основы геометрии для точной разметки земель и строительства.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геометрия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Практиковали сложные операции, знали лекарственные травы и методы перевязки. Медицинские свитки содержат подробные рецепты и описание заболеваний.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хирургия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Наблюдали за движением звезд для определения разлива Нила. Изобрели солнечные и водяные часы, а также составили первые карты звездного неба.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 вычисления времени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древних египтян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575" y="1389337"/>
            <a:ext cx="5385900" cy="48020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9875" y="1799700"/>
            <a:ext cx="5145300" cy="16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письменность насчитывала свыше 700 символов, применявшихся для важных документов и религиозных текстов.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79875" y="4287215"/>
            <a:ext cx="4929000" cy="14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Розеттский камень стал ключом к расшифровке иероглифов, открыв доступ к знаниям и истории, хранившимся у жрецов и писцов.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иероглифы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богов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древнеегипетской религии насчитывалось свыше двух тысяч богов, при этом наиболее почитались Ра, Осирис, Исида и Гор. Каждый бог олицетворял разные силы природы и аспекты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загробную жизнь и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верили в жизнь после смерти и готовились к ней с помощью сложных ритуалов и культов. Погребальные обряды обеспечивали переход души в иной мир и защиту умерших.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главные боги Египта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календарь древних египтян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Ахет — сезон разлива Нила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календарного года связано с наводнением Нила, которое обеспечивало плодородие земли и знаменовало время обновления.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Перет — сезон посева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спадания вод начиналась работа на полях: сеяли зерновые культуры и готовились к будущему урожаю.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Шему — сезон сбора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Наступал период жатвы, когда собирали плоды земли и устраивали праздники благодарения богам.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Опет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торжество в Фивах с процессиями и ритуалами в честь бога Амона, символизировавшее обновление власти фараона.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мальчиков начиналось в возрасте 5–7 лет: они изучали письмо, математику и основы религии в храмах под руководством писцов и жрецов.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обучались у матерей домашним заботам и ремеслам. Детская жизнь зависела от социального статуса и семьи: богатые имели доступ к учебе, бедные — помогали в хозяйстве.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воспитание детей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Египетские врачи хорошо разбирались в лечении переломов, использовали травы и проводили перевязки для ускорения заживления ран и предотвращения инфекций.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Особое внимание уделялось чистоте: египтяне применяли масла и присыпки, а гигиенические процедуры были важной частью повседневной жизни для сохранения здоровья.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здоровье в древнем Египте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рацион включал хлеб из ячменя и пшеницы, овощи, фрукты, рыбу из Нила, а также пиво и воду. Пища была простой, но питательной и разнообразной.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Рационы и пищевые привычки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носили легкую одежду из льна, украшали себя косметикой и украшениями. В домах использовали простую мебель: деревянные кровати, низкие табуреты и сундуки для хранения предметов.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условия и одежда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древних египтян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сооружения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Древнеегипетская архитектура славится пирамидами и храмами с массивными колоннами, предназначенными для почитания богов и фараонов.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знаменитые памятники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 и декоративные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строительства использовали крупные каменные блоки, барельефы с изображениями богов и правителей украшали стены, придавая сооружениям величие и смысл.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Говард Картер открыл нетронутую гробницу фараона Тутанхамона, что стало одним из величайших археологических открытий с множеством ценных артефактов.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Гробница Тутанхамона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Луксора и Гизы ведутся постоянные раскопки, позволяющие изучать остатки храмов и монументальных сооружений, раскрывая тайны древней культуры.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храмов и памятников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Найдены папирусы и мумифицированные останки, дающие важные сведения о религии, медицине и ритуалах, что способствует пониманию повседневной жизни египтян.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Писменность и мумии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открытия в Египте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оказал влияние на архитектуру и искусство Древней Греции и Рима, передав элементы обелисков, скульптур и орнаментов.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мотивы египетской культуры широко используются в современной поп-культуре, фильмах и литературе, отражая устойчивость её значения.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Египта в мировой культуре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575" y="1389337"/>
            <a:ext cx="5385900" cy="48020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9875" y="1799700"/>
            <a:ext cx="5145300" cy="16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 сих пор неизвестны точные методы строительства пирамид с помощью примитивных инструментов, что вызывает споры между учёными.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79875" y="4287215"/>
            <a:ext cx="4929000" cy="14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Загадки мумий, проклятий фараонов и нерасшифрованных текстов остаются объектом исследований и вдохновляют исследователей и писателей.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и загадки древнеегипетской цивилизации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оставил глубокий след в науке, культуре и искусстве, продолжая влиять на современную цивилизацию и служить вдохновением для будущих поколений.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Древнего Египта для мировой истории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2026-05-10T09:38:22Z</dcterms:created>
  <dcterms:modified xsi:type="dcterms:W3CDTF">2026-05-10T09:38:22Z</dcterms:modified>
</cp:coreProperties>
</file>