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внутренняя среда организма и гомеостаз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— кровь, лимфа, тканевая жидкость; гомеостаз поддерживает их баланс.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XIX–XX веков заложили основы понятия внутренней среды и гомеостаза — ключевых факторов жизни организма. Изучение их актуально для понимания здоровья и адаптации к окружающей среде.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внутренней среды и гомеостаза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выполняет транспортную функцию, обеспечивая движение кислорода, питательных веществ и вывода продуктов обмена через сосуды.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циркулирует по лимфатическим сосудам, участвуя в возвращении жидкости и защите организма от инфекций.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окружает клетки, обеспечивая их питанием и удаляя продукты обмена веществ для поддержания жизнедеятельности.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внутренней среды организма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состав и функции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плазмы (около 55%) и форменных элементов — эритроцитов, лейкоцитов и тромбоцитов, каждый из которых выполняет важные задачи.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транспортирует кислород, питательные вещества и гормоны, регулирует температуру тела и защищает организм от инфекций, поддерживая гомеостаз.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формируется из тканевой жидкости и возвращает лишнюю воду и белки обратно в кровеносное русло для поддержания объёма жидкости.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Лимфа: отличительные черты и роль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протекает по лимфатическим сосудам и фильтруется в лимфатических узлах, где задерживаются бактерии и токсические вещества.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играет важную роль в иммунной защите организма, обеспечивая выявление и устранение патогенов.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лимфа способствует поддержанию водного и белкового баланса внутренней среды организма.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окружает клетки, обеспечивая их кислородом и питательными веществами из крови.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собирает продукты обмена клетки и направляет их обратно в кровь или лимфатическую систему для переработки и удаления.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жидкость определяет условия жизнедеятельности клеток и служит средой обмена, поддерживая гомеостаз.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и обмен веществ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гомеостаза: основа поддержания баланса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— способность организма поддерживать стабильность внутренней среды несмотря на внешние изменения, обеспечивая оптимальные условия для клеток.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гомеостаза может привести к заболеваниям и снижению защитных функций, поэтому его поддержание жизненно важно.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параметр поддерживается в узких пределах, что жизненно важно для здоровья и функционирования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обеспечивает баланс и предотвращает патологические состояния, сохраняя стабильность внутренней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стандарты,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Гомеостатические параметры: нормы и диапазоны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реагирует на изменения, контролируя функции органов и обеспечивая быструю коррекцию параметров.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и иммунная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химические вещества гуморальной системы регулируют долгосрочные процессы, а иммунная система защищает организм от инфекций.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поддержания гомеостаза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регуляции гомеостаза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реакции организма на изменения внутренней или внешней среды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реагирует на изменения внутренней и внешней среды, передавая сигналы к органам для корректировки работы и поддержания баланса жизненно важных процессов.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 периферический отделы обеспечивают взаимодействие различных систем организма, контролируя сердечный ритм, дыхание и пищеварение в режиме реального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ощущении боли или перепаде температуры нервные импульсы мгновенно вызывают меры защиты, предотвращая повреждения тканей и нарушению гомеостаза.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поддержании гомеостаза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химические посредники, которые регулируют долгосрочные изменения, такие как уровень глюкозы и адаптация к стрессу, обеспечивая стабильность внутренней среды организма.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содержание сахара в крови, способствуя его усвоению клетками и поддерживая энергообмен в норме.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помогает организму адаптироваться к стрессовым ситуациям, регулируя обмен веществ и иммунную реакцию во время нагрузок.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Вазопрессин контролирует водно-солевой баланс, предотвращая обезвоживание и поддерживая давление крови на нужном уровне.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гормоны и гомеостаз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защитники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отвечают за распознавание и уничтожение болезнетворных микроорганизмов. Они активируются при проникновении бактерий или вирусов, обеспечивая эффективный иммунный ответ.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Антитела: специфическая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связываются с чужеродными частицами, нейтрализуя их и помогая лейкоцитам быстрее распознать угрозу, что предотвращает распространение инфекции.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лимфатических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Лимфоузлы и селезенка фильтруют лимфу, задерживая вредные вещества. Они обеспечивают локализацию инфекции и участвуют в укреплении иммунитета.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иммунной защиты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85695"/>
            <a:ext cx="3832800" cy="1991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жидкостей внутренней среды организма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состава, функций и объёмов крови, лимфы и тканевой жидкости для понимания их взаимодействия и значимости в поддержании гомеостаза.
</a:t>
            </a:r>
            <a:endParaRPr lang="en-US" sz="1095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внутренней среды взаимодополняют друг друга, обеспечивая оптимальные условия для жизнедеятельности клеток.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нагрузки повышают потребность мышц в кислороде, что стимулирует учащение сердечных сокращений и дыхания для эффективного обеспечения тканей.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активирует потоотделение для охлаждения тела и предотвращения перегрева, поддерживая стабильную температуру внутренней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Ускоряется расщепление глюкозы, что обеспечивает клетки энергией, а регуляторные механизмы быстро настраивают параметры для поддержания баланса.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гомеостаз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для поддержания внутреннего баланса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организм необходимыми белками, жирами, углеводами, витаминами и минералами, необходимыми для нормального функционирования всех систем.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потребление воды поддерживает объёмы крови и тканевой жидкости, предотвращая обезвоживание и сохраняя стабильность внутренней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активируется симпатическая нервная система, которая повышает частоту сердцебиения и давление для быстрого реагирования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ситуации и гомеостатические реакции организма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гормонов адреналина и кортизола повышает уровень глюкозы в крови, обеспечивая энергию для экстренных действий.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помогают организму справляться с угрожающими ситуациями, подготавливая его к активному сопротивлению или бегству.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устранения стрессора регуляторные системы возвращают параметры внутренней среды к норме, восстанавливая гомеостаз.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Диабет: нарушение сахара в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инсулина ведет к повышенному уровню глюкозы — гипергликемии, что повреждает кровеносные сосуды и нарушает работу органов, снижая качество жизни больных.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жидкости при недостаточном потреблении или заболеваниях вызывает снижение объема крови, что отрицательно сказывается на работе сердца и головного мозга.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Ацидоз: сдвиг кислотно-щелочного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pH крови в кислую сторону нарушает функции ферментов и клеток, вызывая ухудшение обменных процессов и общее ухудшение здоровья.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при нарушении гомеостаза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помогают поддерживать здоровье сосудов и обмен веществ, укрепляя систему регуляции внутренней среды.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не менее восьми часов способствует восстановлению и нормальной работе иммунной 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и достаточное употребление воды предотвращают нарушения баланса веществ и поддерживают защитные функции 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способы укрепления гомеостаза у подростков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— фундамент здоровья и долголетия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стабильной внутренней среды обеспечивает оптимальное функционирование органов и систем, способствует развитию и защите организма от заболеваний, улучшая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2026-05-09T03:36:09Z</dcterms:created>
  <dcterms:modified xsi:type="dcterms:W3CDTF">2026-05-09T03:36:09Z</dcterms:modified>
</cp:coreProperties>
</file>