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«Нос» Н. В. Гоголя: гротескная повесть о человеке и абсурде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Гоголевский Петербург, где чин важнее личности, открывает мир гротеска и сатиры.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повесть «Нос»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«Нос» вырос из петербургского литературного мира 1830-х годов, где столица изображалась как пространство карьеры, отчуждения и внутренней пустоты. Гоголь использует фантастику, чтобы показать нелепость чиновной жизни и хрупкость человеческого достоинства.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повести: необычайное исчезновение и поиски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Утро в доме Ковалева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Парикмахер Иван Яковлевич находит нос майора Ковалева в хлебе. Для героя это становится началом нелепой и пугающей истории.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Попытка скрыть позор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Ковалев обнаруживает пропажу и прежде всего думает о репутации. Он боится, что без носа потеряет уважение в обществе.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Странная встреча в соборе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появляется как самостоятельное лицо в мундире и более высоком чине. Ковалев видит, что его собственная часть тела живет отдельно.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Безрезультатные поиски и 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обращается к чиновникам, полиции и газете, но успеха не добивается. Нос возвращается неожиданно, а причина происшествия остается тайной.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событие, которое невозможно объяснить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сразу вводит читателя в мир бытовой нелепости, где частный эпизод перерастает в абсурд. Реакции Ивана Яковлевича и Ковалева задают комический тон.
</a:t>
            </a:r>
            <a:endParaRPr lang="en-US" sz="1083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возвращение без разгадки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часть не дает логического объяснения случившемуся и сохраняет ощущение зыбкости реальности. Именно эта недосказанность делает финал особенно гоголевским.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между Ковалевым и миром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личная потеря превращается в социальное унижение и сатирическое разоблачение общества.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повести и их функция в сатире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не только участвует в сюжете, но и раскрывает скрытые механизмы общества.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Ковалев, нос и чиновники: именно они несут основной сатирический смысл повести.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«Нос»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2813" y="2088061"/>
            <a:ext cx="573975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майора Ковалева: самоуважение и зависимость от чина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идентичность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Ковалев воспринимает себя прежде всего через чин и внешнюю респектабельность. Для него важно выглядеть значительным, а не быть внутренне цельным человеком.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мнения 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постоянно оглядывается на чужой взгляд. Его поведение показывает, как страх осуждения подменяет самостоятельную оценку собственной личности.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Амбиции и расчёт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Ковалев думает о знакомствах, продвижении и выгодном браке. В этих планах отчетливо видна ориентированность на статус, а не на чувства или нравственный выбор.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положения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носа разрушает не только привычный облик, но и самоощущение героя. Гоголь делает его смешным и одновременно узнаваемым типом своего времени.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как фантастический персонаж и символ власти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отделяется от человека и начинает жить как чиновник более высокого ранга. Эта невозможная ситуация показывает, насколько абсурдна иерархия, где форма важнее сущности.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носа работает как сатирическая маска: он получает уважение, которого лишен Ковалев. Так Гоголь показывает власть внешнего знака над человеческой личностью.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средства в повести «Нос»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приемы создают одновременно комический и тревожный эффект.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просто смешат: они вскрывают социальную нелепость и духовную пустоту чиновного мира.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«Нос»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фантастика как способ изображения действительности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соединяет достоверные петербургские детали с невозможным событием, и именно этот контраст делает мир повести особенно убедительным в сатирическом смысле.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подается почти официально, как рядовой городской случай. Из-за такого тона абсурд не кажется исключением, а выглядит частью повседневной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Невероятный сюжет помогает увидеть реальность точнее: через отделившийся нос обнажается зависимость человека от формы, чина и общественного признания.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Чиновничьи чины и социальная иерархия в повести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ранг, тем убедительнее герой выглядит в глазах окружающих, даже если его поступки лишены подлинной значимости.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показывает: общественный вес в петербургском мире определяется не личностью, а формой звания и служебной дистанцией.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тексту повести Н. В. Гоголя «Нос»; шкала отражает сравнительную значимость ранга в художественном мире произведения.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абсурда и отчуждения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Гоголя — город, где привычный порядок легко нарушается, а странное событие воспринимается почти как будничное. Это усиливает ощущение ненадежности реальности.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Собор, улица, полицейский участок и редакция не дают герою опоры. В каждом пространстве человек сталкивается с равнодушием, формальностью и отсутствием живого участия.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не помогает разобраться в происшествии, а лишь множит унижение и растерянность. Личное несчастье Ковалева растворяется в холодной безличности столичной жизни.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Петербурга связан не только с местом действия, но и с состоянием мира, где внешняя упорядоченность скрывает внутреннюю пустоту и моральную неустойчивость.
</a:t>
            </a:r>
            <a:endParaRPr lang="en-US" sz="8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среди невозможного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излагает события так, будто они вполне обычны: без паники, с деловой сдержанностью и точными бытовыми деталями. Именно это столкновение трезвого тона и невероятного сюжета рождает особую гоголевскую иронию, заставляя читателя сомневаться в границах реального.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обращенная к читателю
</a:t>
            </a:r>
            <a:pPr algn="ctr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заметны прямые обращения к читателю, осторожные замечания и комические уточнения, словно рассказчик сам удивлен происходящему, но не считает нужным нарушать серьезность изложения. Такой прием делает абсурд почти официально подтвержденным и одновременно еще более смешным.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рассказчик превращает абсурд в правдоподобную историю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становится сатирой на общество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сатиры раскрывается через цепочку причин и последствий в мире чинов и внешнего блеска.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внешнего и внутреннего в человеческой личности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Ковалев воспринимает себя через внешний знак положения: для него важны видимость респектабельности, удачные знакомства и служебный престиж, а не внутренняя работа над собой.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носа становится символом утраты социального лица. Герой страдает прежде всего от того, что оказывается лишен признака, по которому его признают в обществе.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окружающие судят человека по оболочке: форме мундира, званию, манерам. Внутреннее содержание при этом остается почти незамеченным и не развивается.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мотивы повести «Нос»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ключевые проблемы раскрываются через отдельные эпизоды и художественные детали.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связывает социальную сатиру с философским вопросом: человека определяют не только внешние признаки, но и способность сохранять внутреннюю целостность.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повесть «Нос»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текста по ходу повести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движется от узнаваемой бытовой ситуации к все более тревожному ощущению, что мир подчиняется не логике, а случайности и чину.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нарастает до пика унижения, а затем не разрешается полностью: сатирический эффект сохраняется вместе с ощущением смысловой незавершенности.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тексту повести Н. В. Гоголя «Нос»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425" y="3076184"/>
            <a:ext cx="409349" cy="46782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15599"/>
            <a:ext cx="462724" cy="41131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повести в творчестве Гоголя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маска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«Нос» продолжает гоголевскую линию гротеска, где смешное соседствует с тревожным. Маска здесь становится не внешней деталью, а способом показать подмену личности социальным образом.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«маленького человека»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петербургских повестях, Гоголь показывает человека, зависимого от чиновной среды. Его положение уязвимо, а достоинство легко разрушается внешними обстоятельствами.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«Носе» не просто фон, а активная среда отчуждения. Он связывает повесть с петербургским циклом и с традицией изображения столицы как места холодной официальности.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другими повестями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«Шинелью» и «Записками сумасшедшего» помогает увидеть общую тему: внешняя благопристойность скрывает духовную пустоту, а социальный успех оказывается обманчивым.
</a:t>
            </a:r>
            <a:endParaRPr lang="en-US" sz="12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XIX века и сегодня читается как точный разговор о статусе, самооценке и страхе потерять лицо в глазах других.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первой публикации повести «Нос» в журнале «Современник»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годе повесть была впервые опубликована и с тех пор не потеряла остроты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«Нос»: смешное, которое заставляет думать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превращает нелепый случай в точный диагноз обществу, где чин важнее человека. Именно поэтому повесть остаётся не только смешной, но и по-настоящему тревожной.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2026-05-19T21:53:25Z</dcterms:created>
  <dcterms:modified xsi:type="dcterms:W3CDTF">2026-05-19T21:53:25Z</dcterms:modified>
</cp:coreProperties>
</file>