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0672" y="798653"/>
            <a:ext cx="3220602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Speech: как передавать чужие слова на английском языке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помогает пересказывать слова точно и грамотно.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770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косвенная речь в школьном английском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нужна, когда мы передаём чужие слова, вопросы и просьбы без дословной цитаты. Этот приём часто встречается в диалогах, упражнениях, пересказах и коротких сообщениях.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и косвенная речь: основное различие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24325" y="2394575"/>
            <a:ext cx="2277900" cy="604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Дословная цитата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24329" y="3043522"/>
            <a:ext cx="2277900" cy="1284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сохраняет точные слова говорящего и обычно оформляется в кавычках. Она подходит, когда важно передать фразу без изменений и показать, как именно человек выразился.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32962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смысла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32966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не копирует высказывание слово в слово, а передаёт его содержание. При этом часто меняются местоимения, времена глаголов и слова, указывающие на время или место.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241600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241604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reported speech важно не повторить текст, а точно пересказать сообщение от своего лица. Поэтому сначала понимают смысл фразы, а затем перестраивают её по правилам английской грамматики.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сдвиги времени в reported speech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изменения времен в косвенной речи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вводящий глагол стоит в прошедшем времени, время обычно сдвигается назад на один шаг.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reported speech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преобразовать предложение в косвенную речь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пересказе чужих слов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709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Said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Said используют без указания адресата. Этот глагол подходит для обычного сообщения и часто вводит утверждение, когда важно просто передать содержание сказанного без дополнительного адресования.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Asked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Asked чаще всего связан с вопросами и просьбами. В школьных заданиях он особенно полезен, потому что помогает правильно оформить косвенный вопрос или вежливую просьбу.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Told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Told обязательно требует того, кому адресовано сообщение. После него обычно есть объект: me, him, us, them. Поэтому told помогает точно показать, кому были сказаны слова.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Вводящие глаголы said, told, asked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зависит от того, кто говорит и от чьего лица передаются слова. Один и тот же pronoun может измениться по-разному в зависимости от контекста.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местоимения в косвенной речи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меняются личные и притяжательные местоимения, потому что пересказ идёт от другого говорящего лица.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reported speech для местоимений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 и места, которые тоже меняются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пересказе прошлого разговора now обычно превращается в then, чтобы показать, что момент уже не совпадает с настоящим.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Tomorrow превращается в the next day, потому что в косвенной речи событие рассматривается из прошлого и указывается относительно него.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 вчера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Today меняется на that day, а yesterday — на the day before. Так речь становится точнее и привязана к моменту исходного сообщения.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и на этой неделе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Here становится there, а this week — that week. Эти замены особенно важны, когда в сообщении есть место или конкретный период.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структура вопроса при пересказе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 специальные вопросы в косвенной речи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косвенной речи вопросительный порядок слов исчезает, а выбор конструкции зависит от типа вопроса.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косвенных вопросов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специальных вопросах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вопрос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прямом вопросе порядок слов отличается от обычного: вспомогательный глагол стоит перед подлежащим. Именно поэтому Where do you live? звучит как настоящий вопрос.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неизменным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слово сохраняется на своём месте, а глагол идёт после подлежащего. Это помогает сделать фразу грамматически правильной и понятной без прямого вопросительного порядка.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Косвенный вариант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asked, wondered или wanted to know инверсия не нужна. В косвенной речи предложение строится как обычное повествовательное: He asked where I lived.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700" y="1030427"/>
            <a:ext cx="8380800" cy="19478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50" y="435775"/>
            <a:ext cx="72885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вопросы: if и whether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10547" y="3205825"/>
            <a:ext cx="3659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без ответа «да/нет»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0547" y="3650825"/>
            <a:ext cx="36594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исходный вопрос предполагает ответ yes или no, в косвенной речи его обычно вводят словами if или whether. При этом прямой вопросительный порядок слов исчезает.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24347" y="3205825"/>
            <a:ext cx="3659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преобразования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24347" y="3650825"/>
            <a:ext cx="36594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Do you like music? превращается в She asked if I liked music. Смысл сохраняется, но предложение звучит как обычное сообщение о вопросе, а не как сам вопрос.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53906"/>
            <a:ext cx="48600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просьбы и команды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через to + infinitive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передают с помощью to + infinitive: Please open the window → He asked me to open the window. Такая форма показывает, что речь идет о действии, которое нужно выполнить.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команда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прямой речи есть запрет, в косвенной речи используют not to: Don’t be late → The teacher told us not to be late. Отрицание сохраняет смысл приказа.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особенно полезна в школьных правилах, инструкциях и обычных просьбах. Она помогает кратко и вежливо передать, что кто-то попросил сделать или не делать.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в длинных предложениях и при передаче вопросов, где нужно помнить сразу о нескольких изменениях.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в reported speech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со сдвигом времен и вопросительными предложениями; именно их стоит повторять в первую очередь.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в школьных упражнениях по теме reported speech.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указывающие на время, часто меняются, если сообщение передают о прошлом. Эта таблица помогает быстро проверить пересказ.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Мини-шпаргалка по словам-сигналам времени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исходной фразе есть указатель времени, его нужно сверить в первую очередь: это помогает сохранить точность пересказа.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reported speech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говорящий описывает актуальную ситуацию или факт, время может не сдвигаться. Это помогает сохранить смысл, когда сообщение остается верным и сейчас.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правило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при вводящем глаголе в настоящем времени форма часто сохраняется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reported speech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5050550" y="1677318"/>
            <a:ext cx="36627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точность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050550" y="1996652"/>
            <a:ext cx="35853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косвенная речь позволяет быстро передать главное без длинной цитаты. Так сообщение звучит сжато, но сохраняет смысл сказанного и важные детали.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50550" y="3118943"/>
            <a:ext cx="36627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 в переписке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50550" y="3438277"/>
            <a:ext cx="35853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чатах и коротких сообщениях косвенная речь помогает пересказать чужие слова, не копируя их дословно. Это особенно удобно, когда нужно передать информацию быстро и ясно.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speech в новостях и сообщениях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заметно сразу: одна форма передает точную цитату, а другая — смысл сообщения с грамматическими изменениями.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и косвенная речь: сравнение признаков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требует не только замены кавычек, но и перестройки грамматики, поэтому ее важно проверять по нескольким признакам сразу.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признаков прямой и косвенной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предложение в косвенной речи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найти самые частые ошибки в готовом ответе.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образца показывают самые частые случаи: утверждение, общий вопрос и просьба или приказ.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модели для запоминания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три опорные схемы, легче перестроить большинство школьных предложений без потери смысла.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моделей reported speech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 reported speech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speech помогает передавать чужие слова по смыслу, а не дословно. Чтобы не ошибаться, нужно помнить о сдвиге времен, замене местоимений и слов времени, а также о специальных правилах для вопросов и просьб.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2026-05-31T04:18:48Z</dcterms:created>
  <dcterms:modified xsi:type="dcterms:W3CDTF">2026-05-31T04:18:48Z</dcterms:modified>
</cp:coreProperties>
</file>