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самостоятельные работы по всеобщей истории
</a:t>
            </a:r>
            <a:endParaRPr lang="en-US" sz="1855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самостоятельных исследований в 10 классе для усвоения исторического материала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самостоятельных работ в историческом образовании
</a:t>
            </a:r>
            <a:endParaRPr lang="en-US" sz="2073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работы способствуют развитию аналитического мышления, навыков работы с историческими источниками и формируют умения аргументировать выводы на основе фактов и данных.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 — глубокое исследование, предполагающее самостоятельный сбор и анализ данных с практическим применением полученных результатов.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— устное сообщение, в котором акцент делается на краткое изложение фактов и формулировку главных выводов по выбранной теме.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Реферат представляет собой письменный анализ и систематизацию информации из разных авторитетных источников, раскрывающий тему целостно и логично.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самостоятельных работ
</a:t>
            </a:r>
            <a:endParaRPr lang="en-US" sz="25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четкого исследовательского вопроса и формулировка гипотезы, которая направляет дальнейший анализ.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соответствующей методики: работа с историческими документами, статистическими данными и картографическими материалами.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анализа события с учётом различных точек зрения и рассмотрением альтернативных объяснений.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Подробное оформление выводов, приложений (графики, схемы, карты) и корректное библиографическое описание источников.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оформление исследовательского проекта
</a:t>
            </a:r>
            <a:endParaRPr lang="en-US" sz="20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эпохи Нового времени в Европе и развитие ключевых социально-политических институтов.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темы для исторических рефератов
</a:t>
            </a:r>
            <a:endParaRPr lang="en-US" sz="2149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и её глобальное воздействие на политические и социальные процессы в мире.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как важный фактор начала глобализации и межконтинентальных связей.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переход к новому экономическому укладу и трансформация общественных структур.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вопросов и спорных аспектов, вызывающих интерес и стимулирующих глубокое исследование.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авторитетных и разнообразных источников информации для всестороннего анализа.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выбранной темы с учебной программой и фактологическая обоснованность рассматриваемых событий.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междисциплинарного подхода, объединяющего историю с социальными и экономическими науками.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выбора темы реферата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61684"/>
            <a:ext cx="4646100" cy="2193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самостоятельных форм обучения в истории, их цели и требования к источникам.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ФГОС и рекомендации ИСАА МГУ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форм самостоятельных исторических работ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работы требуют глубокого анализа и творческой самостоятельности при использовании разнообразных источников.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и римская демократии: сравнительный анализ политических систем античности.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тем для рефератов
</a:t>
            </a:r>
            <a:endParaRPr lang="en-US" sz="2764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изобретения книгопечатания на распространение знаний и культурные изменения.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Наполеоновских войн в формировании послереволюционной Европы и политических границ.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повседневной жизни эпохи Средневековья и рост социальных институтов.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Доклады-опросы, базирующиеся на хрестоматийных исторических текстах для закрепления ключевых фактов.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доклады с анализом спорных событий и исторических причин, стимулирующие критическое мышление.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Информативные доклады, представляющие хронологический обзор эпох с последовательным изложением фактов.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Презентации результатов исследований с визуальными материалами: картами, статистическими таблицами и иллюстрациями.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и особенности исторических докладов
</a:t>
            </a:r>
            <a:endParaRPr lang="en-US" sz="22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промышленной революции на структуру общественного и экономического развития в Европе XIX 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темы для исторических проектов
</a:t>
            </a:r>
            <a:endParaRPr lang="en-US" sz="2393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отношения и формирование союзов в Европе в XIX веке, их роль в международной политике.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национально-освободительных движениях и борьбе за равноправие в XIX–XX веках.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международных выставок как отражение культурных и технологических достижений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исторического исследовательского проекта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вопроса и формулировка гипотезы
</a:t>
            </a:r>
            <a:pPr algn="l" indent="0" marL="0">
              <a:lnSpc>
                <a:spcPct val="115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Исследовательский проект начинается с чёткой формулировки вопроса: какую роль сыграли железные дороги в интеграции России XIX века? Вторая задача — разработать гипотезу, предполагающую влияние инфраструктурных изменений на экономическое и социальное развитие империи.
</a:t>
            </a:r>
            <a:endParaRPr lang="en-US" sz="1481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анализ источников, оформление результатов
</a:t>
            </a:r>
            <a:pPr algn="l" indent="0" marL="0">
              <a:lnSpc>
                <a:spcPct val="115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включает сбор статистических данных, карт маршрутов и архивных документов. После анализа информации создаётся карта транспортных связей, а в заключении оформляются выводы и приложения с иллюстративным материалом, что подчёркивает комплексность исследования.
</a:t>
            </a:r>
            <a:endParaRPr lang="en-US" sz="14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чётко сформулированного исследовательского вопроса затрудняет сосредоточенность работы и её научную направленность.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фактов без анализа причинно-следственных связей снижает глубину исторического исследования и критическую оценку материала.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использование авторитетных научных источников уменьшает достоверность и полноту представляемой информации.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датах, некорректное цитирование и несоблюдение правил библиографического оформления ухудшают качество презентации работы.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исторических самостоятельных работах
</a:t>
            </a:r>
            <a:endParaRPr lang="en-US" sz="18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реферата по истории
</a:t>
            </a:r>
            <a:endParaRPr lang="en-US" sz="266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рабочего процесса на основе учебных методик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формулирует проблему исследования и составляет около 10% общего объёма работы, задавая направление анализа.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(70-75%) посвящена подробному анализу исторических событий и источников, раскрывая тему комплексно и аргументированно.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(15-20%) содержит собственные выводы автора, дополненные списком литературных источников и оформленные в соответствии с ГОСТ.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оформление исторического реферата
</a:t>
            </a:r>
            <a:endParaRPr lang="en-US" sz="2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помогает выявлять скрытые закономерности и тренды в больших исторических данных и текстах.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подходы в исторических исследованиях
</a:t>
            </a:r>
            <a:endParaRPr lang="en-US" sz="1917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ГИС-технологии позволяют создавать динамические карты для визуализации изменений территорий и коммуникаций в разные эпохи.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архивов облегчает доступ к редким источникам и расширяет возможности комплексного исторического анализа.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проекты объединяют историю с информатикой и социологией, создавая междисциплинарные исследования нового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воздействия индустриализации XIX века на экологию и медицинское обеспечение населения раскрывает комплексные социальные изменения.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темы для исторических работ
</a:t>
            </a:r>
            <a:endParaRPr lang="en-US" sz="1788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санитарных условий в средневековых городах Европы и Востока выявляет различия в здоровье и уровне жизни.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демографических изменений под влиянием войн, голода и миграций позволяет понять эволюцию социальных структур.
</a:t>
            </a:r>
            <a:endParaRPr lang="en-US" sz="11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темы обеспечивает её значимость для современных социальных и исторических дискуссий и интерес слушателей.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Достаточность и доступность источников гарантируют возможность глубокого и достоверного изучения выбранного вопроса.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оригинального анализа позволяет внести собственный вклад, развивая умение критически мыслить и рассуждать.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личными интересами мотивирует учеников и способствует качественному выполнению работы, включая подготовку к олимпиадам.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выбора темы для проекта или доклада
</a:t>
            </a:r>
            <a:endParaRPr lang="en-US" sz="22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Монографии отечественных и зарубежных авторов предлагают экспертные взгляды и глубокий анализ тематических вопросов.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ресурсы для исторических исследований
</a:t>
            </a:r>
            <a:endParaRPr lang="en-US" sz="2021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«Новая и новейшая история» и «Россия в глобальной политике» содержат актуальные исследования и обсуждения.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архивы РГАСПИ и библиотеки Гуттенберга предоставляют доступ к первоисточникам и уникальным документам.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платформы, такие как Арзамас и ПостНаука, а также специализированные хрестоматии помогают структурировать знания и инструктируют по технике исследований.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учатся анализировать и синтезировать исторические данные из различных источников, формируя целостное понимание событий.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критическое мышление, позволяющее оценивать достоверность и значимость информации и делать обоснованные выводы.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Улучшаются навыки письменного изложения и устной презентации, необходимые для академической и общественной деятельности.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олимпиадам и конференциям формирует умение работать в научном сообществе и развивает исследовательские компетенции.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Компетенции, развиваемые при выполнении проектов по истории
</a:t>
            </a:r>
            <a:endParaRPr lang="en-US" sz="16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практическая ценность самостоятельных исторических работ
</a:t>
            </a:r>
            <a:endParaRPr lang="en-US" sz="1907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работы концентрируют ключевые навыки исторического мышления, расширяют знания и подготавливают старшеклассников к дальнейшему академическому и профессиональному росту.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2026-05-11T11:33:57Z</dcterms:created>
  <dcterms:modified xsi:type="dcterms:W3CDTF">2026-05-11T11:33:57Z</dcterms:modified>
</cp:coreProperties>
</file>