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«Сожжённое письмо»: любовь, выбор и память
</a:t>
            </a:r>
            <a:endParaRPr lang="en-US" sz="3315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прощании и решении, которое трудно принять.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эпоха романтизма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в поэзии XIX века личное чувство становится главным событием. Письмо, одиночество и внутренний выбор здесь важнее внешнего действия, потому что именно они раскрывают душевную драму героя.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стихотворения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получено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держит в руках письмо, связанное с дорогими воспоминаниями, и сразу ощущает его особую ценность.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сомнения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письмо нужно уничтожить, но мысль об этом вызывает сопротивление и сожаление.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память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огня не исчезают ни чувства, ни след прошлого: в душе героя остаётся болезненная утрата.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Сожжение письма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решается на поступок, хотя ему тяжело расставаться с памятью, заключённой в этих строках.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предмет и как символ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вещь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стихотворении — это не просто бумага. Оно связано с конкретным разговором, которого уже нет, и хранит след пережитой близости.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чувств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письмо становится символом памяти и любви. Когда оно сгорает, герой словно прощается не с предметом, а с частью своей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переживания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внешне сдержан, но его речь звучит напряжённо. Короткие фразы и резкие интонации показывают, что он переживает момент внутреннего испытания.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герое заметны тревога и растерянность. Решение даётся ему не легко, потому что оно противоречит чувствам, которые ещё не остыли.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состоянии смешаны любовь и жалость. Он не хочет терять дорогой след прошлого, но понимает, что удержать его уже невозможно.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сильное чувство не исчезает мгновенно. Даже после поступка, который ставит точку, в душе остаётся боль и привязанность.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возлюбленной в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Возлюбленная не появляется перед читателем напрямую. Мы узнаём о ней только через письмо и через память героя, поэтому образ остаётся скрытым и загадочным.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сосредоточиться не на внешности или поступках героини, а на силе чувства, которое она вызвала и которое ещё живёт в душе.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делает утрату острее. Чем меньше подробностей о самой возлюбленной, тем сильнее ощущается её значимость для лирического героя.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 к расставанию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состояний лирического героя в стихотворении А. С. Пушкина.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расставания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герой остаётся наедине со своими мыслями. Это подчёркивает, что расставание переживается не внешне, а прежде всего внутри человека.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сильнее вещи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уничтоженный предмет не стирает пережитое. Главное в стихотворении — не письмо как вещь, а чувство, которое оно помогало сохранить.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выглядит кратким эпизодом. Она оставляет в душе героя глубокий след и делает каждое движение к расставанию особенно трудным.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прошлого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хранит не только слова, но и память о близости. Поэтому расстаться с ним для героя означает коснуться самого дорогого воспоминания.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огня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письмо как вещь, поэтому действие кажется окончательным. Этот момент показывает, что герой сам разрывает связь с прошлым.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огонь не отменяет чувства. Напротив, он подчёркивает, что любовь была настоящей, раз избавиться от её следа так трудно.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пламя символизирует попытку освободиться от боли. Герой как будто хочет, чтобы вместе с письмом исчезли тяжёлые воспоминания.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героя в ходе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момент принятия решения. До него чувства нарастают, после — постепенно остаётся тяжёлое внутреннее затишье.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герой проходит путь от сомнения к резкому поступку, а затем к эмоциональному истощению.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«Сожжённое письмо»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выразительность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1659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фраза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01675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очень сжато: каждое слово точно передаёт переживание героя и не отвлекает от главного — трудного решения, которое он принимает.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54484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и паузы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54500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эмоциональные фразы усиливают напряжение. Восклицания показывают, что герой не скрывает боли, хотя старается сохранить внешнюю сдержанность.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380721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Исповедальный тон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380738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ощущение личного признания: герой словно говорит вслух о своём выборе. Благодаря этому стихотворение звучит искренне и очень человечно.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527896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27913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обращения к письму помогают передать внутреннее волнение. Речь звучит как живой монолог, обращённый к памяти и прошлому.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стихотворении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 у свечи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тёмной комнате остаётся только свет свечи и человек, погружённый в свои мысли. Всё внешнее отступает, а на первый план выходит душевная борьба. Такой образ особенно близок романтизму, где важнее переживание, чем событие.
</a:t>
            </a:r>
            <a:endParaRPr lang="en-US" sz="85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как знак внутреннего выбора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Горящее письмо становится не просто предметом, а знаком разрыва с прошлым. В романтической лирике вещи часто несут скрытый смысл, и здесь огонь помогает показать боль, решимость и невозможность вернуть утраченное.
</a:t>
            </a:r>
            <a:endParaRPr lang="en-US" sz="87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вместо действия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почти неподвижен: герой не спорит, не объясняется, не ищет выхода во внешнем мире. Он остаётся один на один со своими чувствами, и именно это одиночество создаёт напряжение. Романтизм раскрывается через состояние души, а не через события.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1865" y="1175216"/>
            <a:ext cx="443616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буквального и скрытого смысла помогает увидеть, как через простые детали раскрывается внутренний конфликт героя.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просты по форме, но очень ёмки по смыслу: через письмо, огонь и память раскрываются любовь, потеря и трудный выбор.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А. С. Пушкина «Сожжённое письмо»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сжигает письмо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уничтожает письмо не из равнодушия, а потому, что оно слишком сильно удерживает его в прошлом. Сохранить его значит каждый раз заново переживать боль и сомнения.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показывает ответственность героя за собственную жизнь. Он не перекладывает решение на обстоятельства, а сам делает болезненный шаг, чтобы начать двигаться дальше.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даётся ему нелегко: чувство не исчезает в тот же миг, и потому сожжение становится внутренним испытанием. В этом поступке видна и привязанность, и попытка освободиться.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нарастание напряжения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воспоминание о чувствах, связанных с письмом. Этот момент задаёт исходное эмоциональное состояние и сразу погружает читателя в атмосферу утраты.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не облегчение, а пустоту и память. Такое завершение подчёркивает, что главное в стихотворении — не событие, а пережитое состояние души.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следует действие — письмо уничтожается. Именно здесь достигается кульминация, потому что внешне простой поступок становится знаком тяжёлого внутреннего выбора.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усиливаются колебание и жалость: герой словно медлит перед тем, как сделать решающий шаг. Благодаря этому напряжение растёт постепенно, без резкого перехода.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образность и звучание речи важнее всего для передачи чувства. Именно они создают напряжённую, почти доверительную атмосферу.
</a:t>
            </a:r>
            <a:endParaRPr lang="en-US" sz="152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эмоциональную нагрузку несут символы и интонация; остальные средства поддерживают внутренний конфликт героя.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А. С. Пушкина «Сожжённое письмо»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эпохой и личным опытом Пушкина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часть жизни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письмо часто заменяло живой разговор. Оно могло хранить признание, надежду и память о человеке, поэтому его значение было особенно высоким.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утрата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лирики Пушкина важно соединение сильного чувства с утратой. Именно это делает стихотворение близким эпохе и одновременно понятным читателю любого времени.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превращать частное чувство в поэзию, понятную многим. В стихотворении слышна не только история одного героя, но и общая для людей боль расставания.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современным школьникам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подростки тоже переживают расставания и хранят памятные вещи: сообщения, фотографии, записки, дневники. Поэтому выбор героя кажется понятным и очень человеческим, даже если форма общения изменилась.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сожжённого письма легко сравнить с удалённым сообщением или убранной в ящик дорогой вещью. Смысл остаётся тем же: трудно отпустить то, что связано с сильным чувством и памятью.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способен хранить целую историю любви. Его уничтожение не стирает чувство, а лишь подчёркивает, как трудно отпустить прошлое.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становится центром выбора между сохранением прошлого и попыткой жить дальше.
</a:t>
            </a:r>
            <a:endParaRPr lang="en-US" sz="1524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А. С. Пушкина «Сожжённое письмо»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 стихотворения «Сожжённое письмо»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любовь, память и огонь соединяются в одном трудном решении. Герой теряет письмо, но не избавляется от чувства: именно это делает произведение особенно сильным и правдивым.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2026-05-22T21:51:50Z</dcterms:created>
  <dcterms:modified xsi:type="dcterms:W3CDTF">2026-05-22T21:51:50Z</dcterms:modified>
</cp:coreProperties>
</file>