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певучий и богатый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звучит красиво, точно и по-настоящему живо.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учатся писать без ошибок, читать внимательно и понятно выражать мысли. Русский язык помогает разбирать слова, строить предложения и находить удачные ответы.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русский язык в 3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русская речь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придают речи нежность и особую теплоту. Они особенно заметны в словах, которые звучат ласково и спокойно.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русских словах много гласных, поэтому речь течёт мягко и напевно. Такие слова приятно произносить вслух и легко слушать.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в слове главное и делает произношение точным. Если поставить его неправильно, слово может прозвучать совсем не так, как нужно.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считалки легко запоминаются, потому что в них есть ритм и красивое звучание. Русская речь словно сама просится в песню.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память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картинку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и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то, что мы видим вокруг: книгу, дерево, облако, мяч. Глаголы показывают, что происходит, — бежит, читает, смеётся, летит.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сделать картинку яркой и точной. Слова алый, пушистый, звонкий, тихий и быстрый сразу вызывают образ и настроение.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избежать повторов, когда одно и то же слово встречается слишком часто. Тогда речь звучит живее и аккуратнее.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похожих по смыслу слов могут быть разные оттенки значения. Например, один вариант подходит для разговора, другой — для более точного или торжественного высказывания.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уметь подбирать синонимы, ответ в классе становится выразительнее. Мысль передаётся яснее, а слушать её гораздо интереснее.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близкие по смыслу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 различие между предметами и явлениями. Пара слов высокий — низкий сразу показывает контраст.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слова-противоположности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легче понимать смысл текста, загадки и пословицы. Противоположные значения делают сравнение особенно заметным.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— злой, горячий — холодный, громко — тихо — такие пары часто встречаются в упражнениях. Их полезно замечать и запоминать.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речь точнее. Когда нужно показать разницу, они работают как маленькие указатели: вот так, а вот наоборот.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900" y="1736750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и уменьшительные формы
</a:t>
            </a:r>
            <a:endParaRPr lang="en-US" sz="2866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мамочка, котик и домик звучат мягко и дружелюбно. Они помогают показать заботу, ласку и добрые чувства.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таких словах появляются особые суффиксы, которые делают их более ласковыми. Из-за этого слово кажется маленьким, уютным и добрым.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 в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сказках и разговорах такие слова встречаются очень часто. Они создают ощущение тепла, уюта и доброй улыбки.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— мудрые короткие фразы
</a:t>
            </a:r>
            <a:endParaRPr lang="en-US" sz="300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 не пугает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«Без труда не выловишь и рыбку из пруда» напоминает, что без старания не бывает результата. Она звучит просто, но смысл у неё серьёзный. Такие фразы легко запомнить, потому что в них есть ритм и ясный совет.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дело, потом отдых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«Делу время, потехе час» учит правильно распределять время. Сначала нужно выполнить важное, а потом уже веселиться. Пословица короткая, но очень полезная — словно маленькая подсказка на каждый день.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живёт долго
</a:t>
            </a:r>
            <a:pPr algn="ctr" indent="0" marL="0">
              <a:lnSpc>
                <a:spcPct val="100000"/>
              </a:lnSpc>
              <a:buNone/>
            </a:pPr>
            <a:r>
              <a:rPr lang="en-US" sz="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переходят от поколения к поколению, как добрые семейные секреты. Их произносят взрослые, дети слышат и запоминают. Иногда одна короткая фраза помогает понять целую жизненную ситуацию.
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красивая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мысль превращается в выразительное высказывание.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образные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предмет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предмет или явление и старается описать его просто и понятно. Пока это только обычная мысль, без красивых красок.
</a:t>
            </a:r>
            <a:endParaRPr lang="en-US" sz="1373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сравнение: белый как снег, быстрый как ветер, хитрый как лиса. Сразу возникает образ, который легко представить.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речь становится яркой
</a:t>
            </a:r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предложение входят образные слова, оно звучит живо и интересно. Так речь помогает не только услышать слово, но и увидеть его глазами воображения.
</a:t>
            </a:r>
            <a:endParaRPr lang="en-US" sz="13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показывают, что русский язык умеет не только сообщать мысль, но и играть звуками. Поэтому скороговорки и рифмы часто становятся любимыми упражнениями на уроках чтения и речи.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помогают тренировать чёткое произношение, внимательное слушание звуков и ловкость языка. Когда фразы произносятся быстро, особенно важно не пропускать ни одного звука и не путать похожие слова.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стихотворные строки музыкальными и приятными на слух. Повторы звуков и одинаковые окончания помогают словам складываться в лёгкий ритм, который детям легко запомнить и весело повторять.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и рифмы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слова оживляют волшебный мир
</a:t>
            </a:r>
            <a:endParaRPr lang="en-US" sz="3053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 за снежным окном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сказке высоко стоит резной терем, и в его окнах мерцает тёплый свет. Рядом тихо скрипит калитка, а внутри ждут чудеса, будто страницы самой доброй книги.
</a:t>
            </a:r>
            <a:endParaRPr lang="en-US" sz="130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Ларец с тайной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руках у героя появляется маленький ларец, украшенный узорами. Он хранит не просто вещь, а важную тайну, и от этого рассказ звучит особенно торжественно и загадочно, как древнее предание.
</a:t>
            </a:r>
            <a:endParaRPr lang="en-US" sz="1222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и царский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широкой дороге скачут богатыри, а впереди виднеется царский дворец. Здесь каждое слово будто наряжено в праздничный костюм, поэтому сказка сразу становится яркой, величавой и по-настоящему русской.
</a:t>
            </a:r>
            <a:endParaRPr lang="en-US" sz="11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пополняется новыми словами
</a:t>
            </a:r>
            <a:endParaRPr lang="en-US" sz="3178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занятия и соревнования добавляют в речь новые названия игр, движений и результатов. Так язык подстраивается под интересы людей и становится ближе к повседневной жизни.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новых приборов в язык входят слова, связанные с техникой: компьютер, робот, телефон. Они называют предметы, которые раньше людям просто не были знакомы.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тоже приносит новые слова и выражения. Они помогают говорить о предметах, заданиях и учебе точнее, чтобы ученикам было легче понимать друг друга на уроках.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старинные слова уже редко слышны в разговоре, но продолжают жить в сказках, стихах и книгах. Они напоминают, что у языка есть память и история.
</a:t>
            </a:r>
            <a:pPr algn="ctr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живут в книгах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объясняет, что означает слово. Он помогает не только узнать значение, но и правильно понять текст, который встретился на уроке или в книге.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— помощники школьника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 верное написание слов. Он особенно полезен, когда нужно проверить трудное слово, чтобы не сделать ошибку в тетради.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помогает находить близкие по смыслу слова. С его помощью речь становится точнее, разнообразнее и интереснее, а ответы — более красивыми.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 помогают точно записывать и различать слова.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буквы и выбирая точные слова, ученик говорит яснее, читает увереннее и пишет аккуратнее без лишних ошибок.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песнях и стихах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стихах слова звучат особенно плавно: ритм, рифма и повтор звуков делают текст мелодичным. Поэтому такие строки легко слушать, читать и запоминать.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праздниках и уроках чтения стихи помогают говорить выразительно и с настроением. А рядом с книгой, нотами и микрофоном русский язык словно сам просится в песню.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 «спасибо» помогают начать разговор дружелюбно и закончить его с уважением. Они делают общение спокойным, тёплым и приятным для всех собеседников.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звучит в просьбе и в ответе на благодарность. Оно показывает, что человек умеет быть внимательным, добрым и культурным в любой ситуации.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говорит «извините», он признаёт ошибку и заботится о чувствах другого. Такие слова делают речь по-настоящему вежливой и учат ребят уважать окружающих.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речь богаче и выразительнее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простой мысли к красивому высказыванию в несколько шагов
</a:t>
            </a:r>
            <a:endParaRPr lang="en-US" sz="30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звучит мягко и плавно благодаря множеству гласных и мягких согласных. Поэтому даже короткие слова могут звучать красиво и очень певуче.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русский язык особенным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быть точным: одно и то же понятие можно назвать по-разному, выбирая слово для нужного случая. Это помогает говорить ясно и не путать собеседника.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живут сказки, пословицы, загадки, песни и стихи. Они делают речь яркой, а ещё помогают запоминать слова почти как любимую мелодию.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передаёт самые разные чувства: радость, грусть, удивление, просьбу и доброту. Именно поэтому он кажется и богатым, и очень живым.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наш красивый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нам думать, говорить, читать и писать красиво. Он певучий и богатый, потому что в нём много звуков, слов, образов и добрых выражений.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2026-05-21T22:37:00Z</dcterms:created>
  <dcterms:modified xsi:type="dcterms:W3CDTF">2026-05-21T22:37:00Z</dcterms:modified>
</cp:coreProperties>
</file>