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 в художественных произведениях разных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герой «виден» в тексте: внешность, речь, поступки и оценка автора.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 — это то, как в произведении раскрываются внешние признаки, речь, поведение, мысли и чувства. Прямой портрет даёт явные детали, а косвенный складывается из реплик, поступков и авторской оценки. В 7 классе это помогает сравнивать образ в разных жанрах.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портрет героя в литературе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Эпос: герой в событиях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эпическом произведении герой раскрывается через цепь событий и подробности повседневной жизни. Мы наблюдаем, как его поступки меняют ситуацию вокруг и как со временем меняется сам человек.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и драма: внутреннее и сценическое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ведущими становятся чувства, настроение и внутренний мир лирического героя. В драме образ создаётся через диалог, монолог, ремарки и сценическое поведение, где важны паузы и конфликт.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 влияет на образ героя
</a:t>
            </a:r>
            <a:endParaRPr lang="en-US" sz="42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122608"/>
            <a:ext cx="9042900" cy="42421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литературе (школьные жанровые характеристики)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создания портрета героя в разных жанрах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подсказывает, какими приёмами автор показывает героя и что читатель сможет заметить.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«больше внимания» жанр уделяет событиям, чувствам или сцене, тем соответственно заметнее оказываются описания, образы переживаний или речь и действия.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одном произведении они сочетаются, поэтому образ становится убедительнее.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литературы: понятия прямого и косвенного портрета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 косвенный портреты работают вместе: один даёт явные детали, другой раскрывает героя через поступки и реакции.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школьного анализа художественного текста (обобщение подхода)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помогает понять героя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именно действия и высказывания чаще всего показывают характер без лишних подсказок.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сосредоточиться на поступках и речи, общий вывод о чертах героя получается точнее, даже когда внешность описана скупо.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эпическом произведении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связи героя с окружением — семья, друзья, случайные знакомые. Их отношение и споры показывают, как герой воспринимается другими и что в нём вызывает уважение или осуждение.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рассказе, повести и романе герой проявляется в жизненных испытаниях: его выбор становится «мотором» сюжета. По тому, что он делает в трудный момент, легче понять его характер.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поддерживают образ деталями быта и повторяющимися мотивами. Сравнения и небольшие «картинки» делают портрет конкретнее и помогают увидеть изменения героя.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лирике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лирическом произведении главный материал — внутренний мир в определённый момент. Лирический герой может радоваться, грустить, вспоминать или размышлять, и именно это задаёт «портрет» личности.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создают ритм и рифма, повтор и эпитеты, а также метафоры и звуковые повторы. Часто пейзаж рядом с чувствами: природа усиливает впечатление от переживания.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портрета героя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школьного разбора: от жанра к выводу о характере.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драме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помогает увидеть настоящие намерения. Когда интересы сталкиваются, поступки на сцене превращаются в доказательства характера: герой уступает, спорит, избегает правды или, наоборот, берёт ответственность.
</a:t>
            </a:r>
            <a:endParaRPr lang="en-US" sz="258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герой раскрывается прежде всего через диалог, монолог и ремарки. Внешнее описание обычно краткое, поэтому характер становится заметным в том, как произносятся слова и что происходит «между репликами».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паузы, интонация и движения на сцене. Один и тот же смысл может звучать по-разному в зависимости от темпа речи, напряжения или сдержанности героя.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выбор слов перед другими персонажами работает как прямой психологический портрет. По тому, как герой обращается к собеседникам, читатель понимает уважение, страх, гордость или равнодушие.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85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демонстрационная шкала для учебного сравнения (составлено по материалам школьной программы), 2026-05-15
</a:t>
            </a:r>
            <a:endParaRPr lang="en-US" sz="185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героя в трёх родах литературы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образ собирается постепенно: важны повторяющиеся детали быта, реакции окружающих и то, как герой меняется под влиянием событий.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жанр задаёт «главный канал» раскрытия героя. Поэтому один и тот же персонаж в разных родах будет восприниматься по-разному.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 в сказке и былине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Добрый, злой, хитрый или жадный герой в сказке часто узнаётся с первых эпизодов. Поступки подсказывают оценку автора: читателю не нужно долго «догадываться» о характере.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Сказка: черты сразу понятны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герой обычно показан как сильный и мужественный. Он держит слово, защищает родную землю и народ. Его величие подчёркивают устойчивые формулы и героическая манера рассказа.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Былина: сила и верность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постоянные эпитеты и традиционные выражения помогают запомнить образ. Благодаря этим средствам персонаж кажется типичным для жанра: в сказке — «свой» по роли, в былине — «богатырём».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устойчивые формулы
</a:t>
            </a:r>
            <a:endParaRPr lang="en-US" sz="31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37792"/>
            <a:ext cx="8493000" cy="39842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создают характер героя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внешние и поведенческие признаки с внутренними качествами персонажа. При анализе важно проверять, повторяются ли детали в ключевых сценах.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детали повторяются и совпадают с поступками, характер становится «считываемым». Самый точный вывод делают не по одному признаку, а по их сочетанию в сюжете.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учебных понятий по теме «портрет героя» (школьный курс литературы), 2026-05-15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 отрицательный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герой обычно вызывает доверие: он честен, смел, готов помогать и действует в интересах других. Его слова и решения чаще согласуются, а поступки ведут к справедливости или росту добра.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герой чаще раскрывается резкими словами, грубыми действиями и неприятными привычками. Его отношение к людям холодное, а в конфликте он выбирает выгоду. Контраст делает авторскую позицию заметной.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в образе героя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тоже работает как оценка. Если изменения приводят к раскаянию, успеху правды или наказанию за вред, становится понятно, каких ценностей придерживается автор и что он считает нравственным ориентиром.
</a:t>
            </a:r>
            <a:endParaRPr lang="en-US" sz="2209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реплики других персонажей. Если окружающие спорят с героем, боятся его или признают его правоту, читатель понимает, как воспринимает герой мир произведения. Это усиливает оценку автора.
</a:t>
            </a:r>
            <a:endParaRPr lang="en-US" sz="2209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оценка складывается из деталей: какие эпизоды выделяются, какие сравнения делаются, как описываются привычки. Через подбор таких элементов автор незаметно формирует сочувствие или неприязнь.
</a:t>
            </a:r>
            <a:endParaRPr lang="en-US" sz="2222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оценка проявляется в точных формулировках автора: он называет качества героя, объясняет причины поведения и иногда прямо поддерживает или осуждает поступок. Так читатель получает «подсказку» без труда.
</a:t>
            </a:r>
            <a:endParaRPr lang="en-US" sz="2097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77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для учебного наблюдения (2026-05-15); без привязки к конкретным статистическим исследованиям
</a:t>
            </a:r>
            <a:endParaRPr lang="en-US" sz="177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героя запоминаются лучше всего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полезно проверять: связаны ли запоминающиеся признаки с ключевыми моментами сюжета. Тогда образ удерживается и становится понятнее общий смысл текста.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результаты: поступки и речевые особенности сильнее всего «сцепляют» характер с сюжетом. Внешняя деталь запоминается дольше, если раскрывает важную черту.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текста сделать вывод о герое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анализа портрета героя в зависимости от жанра и ключевых эпизодов.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второстепенные персонажи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помогают увидеть главного героя «в действии». Они могут поддерживать, спорить, мешать или отвлекать, а также подчёркивать, как герой ведёт себя в сложных ситуациях.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героями делает качества заметнее: доброта, смелость, гордость, честность или трусость становятся понятными по тому, как персонажи реагируют на одинаковые испытания и правила.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второстепенных персонажей часто усиливают впечатление. Даже один повторяющийся комментарий окружающих может создать устойчивое впечатление о характере и подготовить читателя к финальному выводу.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 иллюстраций: портрет героя в разных жанрах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сцену, где персонаж сразу выбирает: помочь или обмануть. По его действиям читатель мгновенно понимает черты характера и «на чьей стороне» автор. Повторяющиеся формулы усиливают ощущение типичности образа для сказочного мира.
</a:t>
            </a:r>
            <a:endParaRPr lang="en-US" sz="2118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Сказка: герой определяется поступком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герой может внешне выглядеть привычно, но его речь и поведение показывают истинные ценности. Через диалог и ироничные наблюдения автор направляет читателя к выводу о добре и зле. Поэтому портрет строится особенно тесно со скрытой моралью.
</a:t>
            </a:r>
            <a:endParaRPr lang="en-US" sz="2166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Басня: слово обнажает нравственный смысл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образ героя проявляется не в описаниях, а в том, как он говорит и действует среди других. Интонации, паузы, ремарки и конфликт помогают понять, кто упрям, кто боится, а кто стремится к правде. Такой портрет сразу привязывается к сценическому действию.
</a:t>
            </a:r>
            <a:endParaRPr lang="en-US" sz="2059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Пьеса: характер слышен в споре
</a:t>
            </a:r>
            <a:endParaRPr lang="en-US" sz="26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действительно помогает понять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задаёт способ раскрытия персонажа: поступки в эпосе, чувства в лирике, речь и действие в драме, типичные черты в сказке. Поэтому характер становится яснее через детали, сравнение и авторскую оценку.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2026-05-15T05:13:17Z</dcterms:created>
  <dcterms:modified xsi:type="dcterms:W3CDTF">2026-05-15T05:13:17Z</dcterms:modified>
</cp:coreProperties>
</file>