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 ротовой полости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запускает пищеварение: здесь пища измельчается, смачивается и готовится к глотанию.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пища впервые встречается с зубами, языком и слюной. За несколько секунд она становится мягче, безопаснее для проглатывания и частично расщепляется, а вкус помогает организму заранее начать пищеварение.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ротовая полость — начало пищеварения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380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6325" y="1483351"/>
            <a:ext cx="299025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процессы подготовки пищи в ротовой полости
</a:t>
            </a:r>
            <a:endParaRPr lang="en-US" sz="2305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Измельчение зубами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разрывают и дробят пищу на мелкие части, увеличивая её поверхность. Так слюне и ферментам легче действовать, а дальнейшее переваривание в желудке идёт быстрее и эффективнее.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языком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постоянно перемещает кусочки пищи, соединяет их со слюной и помогает не потерять еду между зубами. Благодаря этому масса становится однородной и удобной для глотания.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Смачивание слюной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увлажняет сухую пищу, растворяет её части и защищает слизистую от трения. Одновременно создаются условия для начального химического расщепления углеводов и формирования пищевого комка.
</a:t>
            </a:r>
            <a:endParaRPr lang="en-US" sz="12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обработки пищи: зубы, язык и слюна
</a:t>
            </a:r>
            <a:endParaRPr lang="en-US" sz="2261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открывают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откусывает яблоко или кусок хлеба, первыми работают резцы. Они отделяют небольшой фрагмент, а затем пища передаётся к более широким зубам. Уже на этом этапе кусок становится меньше, а его края — ровнее и удобнее для дальнейшей обработки.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— подвижный помощник
</a:t>
            </a:r>
            <a:pPr algn="ctr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откусывания язык быстро подхватывает частицы пищи и собирает их в середине рта. Он перемещает их между зубами, не давая крошкам задерживаться в одном месте, и одновременно помогает почувствовать вкус. Без его работы жевание было бы менее точным и менее безопасным для слизистой.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делает массу пластичной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пища пережёвывается, слюна обволакивает каждый кусочек. Сухие крошки становятся мягче, легче склеиваются между собой и не царапают слизистую. В результате образуется ровная, влажная масса, которую можно проглотить без усилий и лишнего напряжения.
</a:t>
            </a:r>
            <a:endParaRPr lang="en-US" sz="8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слюны и биологические 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почти целиком состоит из воды, поэтому она быстро смачивает пищу. Вода помогает растворять вещества и подготавливает их к действию ферментов уже во рту.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Муцин придаёт слюне вязкость и делает её скользкой. Благодаря этому пища легче перемещается языком, а слизистая оболочка рта меньше повреждается при жевании.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запускает расщепление крахмала уже во рту. Именно поэтому при длительном жевании хлеба или каши на языке постепенно появляется слегка сладкий вкус.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Лизоцим и минеральные ионы помогают защищать полость рта каждый день. Лизоцим ослабляет бактерии, а ионы поддерживают нормальные свойства слюны и состояние зубов.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химический состав слюны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слюны — вода, а небольшие доли белков и ферментов определяют её защитные и пищеварительные свойства.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воды обеспечивает быстрое смачивание пищи, а малые количества белков и ферментов дают слюне вязкость, защиту и старт расщепления крахмала.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8 класс»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работы слюнных желёз и слюноотделения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Парасимпатическая нервная система усиливает выделение слюны, когда организм готовится к еде. Это помогает ротовой полости заранее подготовиться к жеванию и глотанию без задержки.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Слюноотделение запускают не только кусочки пищи, но и запах, вид блюда или даже мысль о нём. Такой ответ называется рефлекторным и возникает очень быстро.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связывает раздражитель, нервные центры и слюнные железы. Поэтому при жевании слюны становится больше, а пища обрабатывается легче, быстрее и равномернее.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расщепления крахмала амилазой слюны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Крахмалистая пища становится заметно слаще уже через полминуты жевания. Это связано не с сахаром, а с образованием мальтозы.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быстрое действие амилазы: чем дольше пища находится во рту, тем больше образуется мальтозы.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 описанию опыта жевания хлеба; учебный материал «Биология. 8 класс».
</a:t>
            </a:r>
            <a:endParaRPr lang="en-US" sz="12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пищеварения в ротовой полости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обработки пищи от откусывания до глотания.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96676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97547" y="3485651"/>
            <a:ext cx="348862" cy="398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особенности строения языка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мышечный орган
</a:t>
            </a:r>
            <a:pPr algn="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состоит из поперечно-полосатых мышц и может менять форму, высоту и положение. Это делает возможными речь, перемещение пищи и точную работу во время жевания.
</a:t>
            </a:r>
            <a:endParaRPr lang="en-US" sz="1356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сосочки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языка находятся сосочки с рецепторами вкуса. Они помогают различать сладкое, солёное, кислое, горькое и умами, делая приём пищи более осознанным.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и глотание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смешивает пищу со слюной, собирает её в пищевой комок и направляет к глотке. Без его согласованной работы проглотить еду было бы значительно сложнее.
</a:t>
            </a:r>
            <a:endParaRPr lang="en-US" sz="13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зуба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 состоит из коронки, шейки и корня, который удерживает его в челюсти. Снаружи коронка покрыта эмалью, под ней находится дентин, а в центре — пульпа.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20 молочных и 32 постоянных зуба. Резцы разрезают пищу, клыки разрывают её, а премоляры и моляры раздавливают и перетирают кусочки до удобного состояния.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зуб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зубы есть у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725" y="1483351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7606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слюнные железы и их секреты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Околоушные железы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железы дают наиболее водянистую слюну. Она хорошо смачивает пищу и помогает быстро начать жевание, поэтому во рту легче формируется мягкий пищевой комок.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Поднижнечелюстные и подъязычные железы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секрет более вязкий и содержит много муцина. Такая слюна лучше склеивает частички пищи, делает комок однородным и защищает слизистую от трения при жевании во рту.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слюны за сутки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у взрослого выделяется примерно 1–1,5 литра слюны. Во время еды её становится больше, потому что организму нужно быстрее увлажнить пищу и облегчить глотание.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слюны: биохимия и роль в пищеварении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слюны начинает расщеплять крахмал уже во время жевания. Она превращает его в более простые сахара, поэтому долго пережёвываемый хлеб может казаться сладким на языке.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Муцин не расщепляет пищу, но делает слюну вязкой и скользкой. Благодаря ему пища легче смешивается с жидкостью, а слизистая рта лучше защищена от царапин и сухости.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Лизоцим помогает сдерживать рост бактерий и поддерживает чистоту полости рта. Работа ферментов идёт быстрее при тёплой пище и хорошем перемешивании, чем при холодной и сухой.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жевание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на зубы и сразу начинает дробиться на мелкие части. Чем дольше человек жуёт, тем меньше и мягче становятся кусочки. Это особенно заметно, когда во рту оказывается сухой хлеб или яблоко. Сначала работа идёт медленно, но потом движения челюстей становятся ритмичными и точными, слаженными.
</a:t>
            </a:r>
            <a:endParaRPr lang="en-US" sz="8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и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работу включается слюна. Она смачивает частицы, а язык перемешивает их и собирает в более плотную массу. Муцин делает эту массу скользкой и помогает ей держаться вместе. Так пища перестаёт рассыпаться и легко сдвигается к глотке при каждом движении языка и челюстей во рту.
</a:t>
            </a:r>
            <a:endParaRPr lang="en-US" sz="87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Комок готов к пути дальше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комок становится гладким и достаточно влажным, он готов к глотанию. Недостаточно пережёванная пища может застревать и вызывать дискомфорт. Поэтому важны терпение и внимательное жевание. Тогда комок легко проходит в глотку и дальше по пищеводу без задержек и лишних усилий для мышц горла и языка.
</a:t>
            </a:r>
            <a:endParaRPr lang="en-US" sz="8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пищевой комок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пищевого комка при глотании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Произвольное 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сознательно продвигает пищевой комок языком к задней части рта. Этот этап можно немного задержать или ускорить, выбирая момент глотания.
</a:t>
            </a:r>
            <a:endParaRPr lang="en-US" sz="1355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Рефлекторный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Комок попадает в глотку, и срабатывает автоматическая защита: надгортанник перекрывает вход в дыхательные пути. Это помогает пище двигаться правильно и не попасть в трахею.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 в пищевод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комок проходит по пищеводу к желудку. На этом глотание почти завершено, а нервные сигналы быстро переключают организм к следующему этапу.
</a:t>
            </a:r>
            <a:endParaRPr lang="en-US" sz="12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ротовой этап влияет на здоровье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пережёвывание облегчает работу желудка и кишечника, потому что пища приходит уже измельчённой и увлажнённой. Органам пищеварения не приходится тратить лишние силы на первичную обработку.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помогает начально расщеплять углеводы и одновременно смывает остатки пищи с зубов. Это снижает риск кариеса и уменьшает раздражение слизистой, которое может приводить к воспалению.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есть медленно и не спешить при жевании делает пищеварение более плавным. Ребёнок быстрее замечает чувство сытости, а органы ЖКТ получают более удобную для работы пищу.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текстура пищи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пища требует больше жевательных движений, поэтому слюны выделяется заметно больше. Это помогает лучше смочить кусочки, сделать их безопасными для глотания и легче перемещать во рту.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твёрдой еды тренирует жевательные мышцы. Одновременно нагрузка на зубы и челюсти помогает им развиваться правильно, особенно в детском возрасте, и поддерживает форму прикуса.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основой рациона становятся только мягкие продукты, жевательная нагрузка уменьшается. Мышцы работают меньше, слюны выделяется меньше, а зубочелюстная система не получает достаточной тренировки и слабеет.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полезно сочетать мягкие и более твёрдые блюда: так пища остаётся удобной, но ротовая полость работает активнее. Это делает жевание разнообразным и полезным каждый день.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Ротовое пищеварение у человека и животных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Травоядные: много жевания и слюны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коровы или лошади жевание занимает огромную часть дня, потому что растительная пища грубая и волокнистая. У коровы может выделяться до 50 литров слюны в сутки.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Хищники: меньше жевательных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 и других хищников зубы острее, а жевание короче. Их пища легче разрывается, поэтому слюна меньше нужна для длительного перетирания, чем у человека во рту.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ротового пищеварения и их профилактика
</a:t>
            </a:r>
            <a:endParaRPr lang="en-US" sz="2461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прикус и другие аномалии мешают зубам работать как единая система. Пища измельчается хуже, а жевание может становиться неравномерным и утомительным для челюстей и мышц.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и воспаление дёсен повреждают ткани, из-за чего появляются боль, чувствительность и неприятный запах. Ребёнку становится труднее тщательно пережёвывать пищу и поддерживать чистоту во рту.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ксеростомии слюны становится мало, и слизистая рта пересыхает. Тогда пища хуже смачивается, а бактериям легче размножаться, вызывая раздражение и воспаление дёсен и языка во рту.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чистка зубов, осмотры у стоматолога и сбалансированное питание помогают избежать многих проблем. Чем лучше здоровье ротовой полости, тем легче проходит пищеварение каждый день ребёнка.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рот — важный старт пищеварения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ротовой полости пища получает первый «технический паспорт»: измельчается, смачивается и готовится к дальнейшему пути. Если зубы, язык и слюна работают хорошо, весь организм выигрывает.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2026-05-09T16:34:18Z</dcterms:created>
  <dcterms:modified xsi:type="dcterms:W3CDTF">2026-05-09T16:34:18Z</dcterms:modified>
</cp:coreProperties>
</file>