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some, any, no, every и их производные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слово в английском без лишних ошибок?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помогают говорить точно, даже если число или название неизвестны. Они постоянно встречаются в учебнике, диалогах и заданиях, поэтому важно быстро понимать, какое слово выбрать в вопросе, ответе или отрицании.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some, any, no и every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559" y="118520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some: значение и употребление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или несколько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используют, когда говорят о неопределённом, но положительном количестве. Это слово подходит для обозначения части предметов, еды, воды или других вещей без точного числа.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обычных сообщениях some чаще стоит в утвердительных предложениях: I have some apples. We have some water. Такое употребление звучит естественно и просто.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часто помогает сделать просьбу мягче и вежливее. В фразе Would you like some tea? говорящий предлагает что-то спокойно и доброжелательно, без давления.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какими словами сочетается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some обычно употребляются существительные во множественном числе и неисчисляемые слова. Поэтому правильно говорить some books, some milk, some bread, some friends.
</a:t>
            </a:r>
            <a:endParaRPr lang="en-US" sz="12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any: значение и употребление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any может означать «любой». В предложении You can take any book выбор не ограничен, поэтому подходит любое из доступных книг.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«любой»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чаще всего используется, когда спрашивают о наличии или сообщают об отсутствии. Do you have any pencils? I do not have any milk. Здесь слово помогает говорить нейтрально.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any обычно стоят исчисляемые существительные во множественном числе и неисчисляемые. Поэтому естественно говорить any questions, any juice, any ideas, any friends.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существительные подходят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очень полезно в школьных вопросах и коротких ответах. Оно помогает спросить о вещи, которую не называют точно, и не менять смысл предложения.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особенно нужно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every: значение и форма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целой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означает «каждый» или «всякий» и подчёркивает, что речь идёт обо всей группе по отдельности. Так говорят о каждом дне, ученике или уроке.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every существительное обычно стоит в единственном числе: every day, every student, every lesson. Это правило важно помнить, чтобы не допускать ошибок в форме слова.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говорить every children или every books, потому что после every множественное число не используется. Правильнее сказать every child, every class, every book.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часто слышно в расписании, правилах и привычных действиях: every morning, every week, every class. Такое употребление помогает говорить о регулярности и порядке.
</a:t>
            </a:r>
            <a:endParaRPr lang="en-US" sz="10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no: значение отсутствия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отсутствия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означает отсутствие: «нет», «ни одного», «никакого». Оно помогает коротко и ясно сказать, что чего-то совсем нет, без длинных объяснений.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с отрицанием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no уже содержит отрицательный смысл, поэтому дополнительное not не нужно. Правильно: There is no milk. There are no mistakes. Так фраза остаётся грамматически верной.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артикля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no существительное обычно употребляется без артикля. Поэтому говорят no time, no homework, no problem, no answer, если нужно подчеркнуть полное отсутствие.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можно сказать There is no chalk on the desk или There are no notebooks. Такие фразы легко запомнить, потому что они описывают знакомые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 основное различие между четырьмя словами и быстрее выбрать нужное в предложении.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слова зависит от смысла: наличие, вопрос, обобщение или отсутствие.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местоимений some, any, every и no в английском языке
</a:t>
            </a:r>
            <a:endParaRPr lang="en-US" sz="1056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some, any, every и no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some, any, every или no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смысле предложения и типичных примерах употребления.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926" y="3239784"/>
            <a:ext cx="169650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слова с -body, -thing и -where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something, anything, everything и nothing помогают говорить о вещах, идеях, заданиях и событиях. Вместо длинной фразы можно сразу назвать предмет или событие одним словом.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предметах и событиях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somebody, anybody, everybody и nobody обозначают людей. Они делают речь короче и удобнее, когда нужно сказать о ком-то, о любом человеке или о полном отсутствии людей.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людях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somewhere, anywhere, everywhere и nowhere обозначают место без точного адреса. Такие слова часто встречаются в коротких фразах, где нужно указать, где что-то находится.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месте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обозначения людей: somebody, anybody, everybody, nobody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и кто-нибудь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Somebody означает «кто-то», а anybody — «кто-нибудь» или «любой человек». Эти слова употребляют, когда личность неизвестна или не важна для смысла предложения.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 никто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Everybody означает «все», а nobody — «никто». Они помогают говорить о группе людей целиком или об отсутствии людей в конкретной ситуации.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после nobody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nobody глагол ставится в обычной утвердительной форме: Nobody is here. Отдельное отрицание не добавляют, потому что слово already содержит отрицательный смысл.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Somebody is at the door. Anybody can answer the question. Эти примеры показывают, что слова о людях сохраняют обычный порядок слов и не требуют сложной перестройки предложения.
</a:t>
            </a:r>
            <a:endParaRPr lang="en-US" sz="10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обозначения предметов и событий: something, anything, everything, nothing
</a:t>
            </a:r>
            <a:endParaRPr lang="en-US" sz="1755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и что-нибудь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Something употребляется, когда говорящий знает: предмет или событие есть, но не называет его точно. Например: I have something in my bag. Anything чаще встречается в вопросах и отрицаниях: Is there anything on the desk?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означает «всё» и показывает, что речь идёт обо всей ситуации или обо всех предметах сразу. Это слово удобно в ответах о заданиях, вещах и планах: Everything is ready for the lesson.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означает «ничего» и уже содержит отрицание внутри слова. Поэтому нельзя добавлять not: правильно Nothing is on the desk, а не Nothing is not on the desk.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помогают говорить о рюкзаке, тетрадях, домашнем задании и идеях на уроке. They make speech shorter and clearer, because one слово заменяет длинное описание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559" y="118520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обозначения места: somewhere, anywhere, everywhere, nowhere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
</a:t>
            </a:r>
            <a:pPr algn="l" indent="0" marL="0">
              <a:lnSpc>
                <a:spcPct val="115000"/>
              </a:lnSpc>
              <a:buNone/>
            </a:pPr>
            <a:r>
              <a:rPr lang="en-US" sz="4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Somewhere используют, когда место существует, но его не называют точно. Это слово часто подходит для поиска вещей в классе, дома или в школьном коридоре: My book is somewhere in the classroom.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угодно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Anywhere означает «где-нибудь» или «где угодно». Его удобно использовать, когда место не важно или выбор свободен: You can sit anywhere. В вопросах это слово помогает уточнить, есть ли подходящее место.
</a:t>
            </a:r>
            <a:endParaRPr lang="en-US" sz="1179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Везде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Everywhere показывает, что действие или предмет относится ко всем местам сразу. Например: We went everywhere. Такое слово хорошо подходит для разговоров о школе, дворе, парке и других знакомых местах.
</a:t>
            </a:r>
            <a:endParaRPr lang="en-US" sz="1179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Нигде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Nowhere означает отсутствие места: «нигде». С ним тоже не нужно добавлять not, потому что отрицание уже есть в самом слове. Пример: There is nowhere to play.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темы; условное сравнение для объяснения правил, 2025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темы легче запоминать, если сразу связывать их с типом предложения и смыслом фразы. Это особенно помогает при чтении коротких диалогов и заданий.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 any чаще связаны с живой речью, every — с повторяющимися ситуациями, no — с отсутствием. Значение слова подсказывает, в какой конструкции оно звучит естественно.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these words в предложениях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словосочетания и примеры из школьной жизни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331125" y="3674952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day часто встречается в рассказах о привычках, расписании и школьных обязанностях. Такая фраза показывает регулярность действия и помогает сказать, что что-то происходит постоянно, а не один раз.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22100" y="314395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time означает «какое-то время», а any time — «в любое время». В школьных разговорах они помогают договариваться о встрече, повторении темы или дополнительной помощи после уроков.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3231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problem звучит как вежливое и спокойное подтверждение, что трудности нет. В диалогах эта фраза помогает отвечать на просьбу, извинение или благодарность без лишних слов.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54206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проблем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97223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Somebody else, anything else и everywhere else часто используются, когда нужно уточнить, не осталось ли ещё вопросов, вещей или мест. Эти слова делают короткий школьный диалог естественным и точным.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488197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вопрос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217556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there any homework? I have some questions. Everybody is ready. There is no mistake. Такие предложения показывают, что местоимения работают в обычной школьной речи и легко запоминаются через примеры.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6708531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74" y="1518700"/>
            <a:ext cx="3962252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урока, обобщение по учебным примерам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основа помогает образовать слова о людях, предметах и местах. Это удобный способ быстро увидеть связь между значением и формой.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четырёх основ одинаковый принцип: к слову добавляется часть, которая уточняет, о ком, о чём или о каком месте идёт речь.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Семейства слов: основа и производные формы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every нужно ставить существительное в единственном числе: every book, every child, every lesson. Форма every books звучит неправильно, потому что every показывает всю группу по одному элементу.
</a:t>
            </a:r>
            <a:endParaRPr lang="en-US" sz="1252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no, nobody, nothing и nowhere уже есть отрицание. Поэтому предложения вроде There is no not milk содержат двойную ошибку. Правильно сказать There is no milk.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some и any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чаще подходит для утверждений и вежливых просьб, а any — для вопросов и отрицаний. Ошибка появляется, когда ученик переводит фразу дословно с русского языка и не учитывает тип предложения.
</a:t>
            </a:r>
            <a:endParaRPr lang="en-US" sz="1252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5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теме; иллюстративное сравнение для урока, 2025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существительное может менять значение предложения, если заменить только одно маленькое слово. Поэтому важно смотреть не на перевод по отдельности, а на всю фразу.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обозначает обобщение, some — наличие, any — вопрос или неопределённость, no — отсутствие. Контекст определяет, какое слово будет правильным.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различия в четырёх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правильного местоимения в предложении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 смыслу фразы и типу объекта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урока Петя ищет тетрадь и шепчет: Somebody forgot a notebook. Учитель сразу понимает, что речь идёт о человеке, которого пока не назвали. Такая фраза звучит естественно и помогает быстро передать ситуацию без длинного объяснения.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кулера ребята спрашивают: Is there any water? Здесь any подходит, потому что это вопрос о наличии воды. В коротком школьном диалоге такое слово помогает вежливо уточнить, есть ли что-то нужное прямо сейчас.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висит расписание: Every Monday is English day. Слово every показывает повторяющееся событие и помогает говорить о регулярных днях недели. Это удобно, когда нужно запомнить привычный школьный порядок.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мама говорит: There is no milk. Позже в магазине ребёнок просит: Can I have some apples? Эти две фразы хорошо показывают разницу между отсутствием и вежливой просьбой о небольшом количестве.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 магазине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Мини-ситуации из 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Some, any, every и no помогают точно передавать количество, вопрос, обобщение и отсутствие. Если добавить к ним -body, -thing или -where, можно коротко говорить о людях, предметах и местах.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после урока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2026-05-30T12:54:50Z</dcterms:created>
  <dcterms:modified xsi:type="dcterms:W3CDTF">2026-05-30T12:54:50Z</dcterms:modified>
</cp:coreProperties>
</file>