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поэмы «Илиада»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Гомера описывает героизм и борьбу во время Троянской войны.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создания поэмы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— древнегреческий поэт VIII века до н.э. «Илиада» основана на мифах XIII–XII веков, отражает ценности древних греков — храбрость, честь, уважение к богам.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 Елены — искра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Парис увез жену Менелая — Елену, что стало поводом для конфликта между греками и троянцами. Этот поступок нарушил мир и спровоцировал десятилетнюю войну.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Ахейцы и их вождь Агамемнон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Ахейцы, или греки, объединены под руководством Агамемнона. Он ведёт их к осаде Трои, где каждый воин стремится проявить свою храбрость и доблесть.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Троянские защитники и царь Приам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Троянцы под предводительством царя Приама защищают свой город. Среди них выделяется воин Гектор, герой и защитник родных стен.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войны и главные герои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древней Трои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Троя располагался на территории современной Турции рядом с Дарданеллами. Этот стратегический пункт контролировал важные торговые пути.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руин Генрихом Шлиманом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археолог Шлиман обнаружил останки древнего города, подтвердив существование Трои и её описания в мифах и «Илиаде».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и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Раскопки показали несколько уровней города, свидетельствующих о разрушениях и восстановлении, что согласуется с эпическим описанием войны.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исторические сведения о Трое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— непобедимый воин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богини Фетиды и царя Пелея, Ахилл — великий герой с уникальной силой, но смертный. Его гнев движет ключевыми событиями поэмы.
</a:t>
            </a:r>
            <a:endParaRPr lang="en-US" sz="143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— защитник и семьянин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— главный воин Трои, сын Приама, преданный своей семье и городу. Его мужество вдохновляет защитников города.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Приам — мудрый и сострадательный царь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Приам ведёт народ Трои с заботой и достоинством. Его уважение к семье и народу проявляется в его поступках в военные годы.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поэмы «Илиада»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сюжета «Илиады»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Погибель Патрокла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Ахилла Патрокл надевает его доспехи и умирает в бою, что вызывает гнев Ахилла.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Ахилла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оскорблён Агамемноном и отказывается сражаться, ослабляя греческие силы.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Гектором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отдаёт тело Гектора его отцу, Приаму — акт сострадания и уважения.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битву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возвращается на поле боя, сражается яростно и убивает Гектора.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37418"/>
            <a:ext cx="4176900" cy="24508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герои: роли и черты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поэмы с их ролями и ключевыми характеристиками.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отражают разные качества, важные для древнегреческого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Гомера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и Гектор: характеры и ценности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символизирует силу и ярость, но его поступки мотивированы личной обидой и дружбой с Патроклом.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Гектор воплощает мужество и преданность семье и городу, борется за сохранение своих близких и Отечества.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служат примером храбрости и жертвенности, их противостояние отражает разные взгляды на честь и долг.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истории показывают сложность человеческих отношений и важность моральных ценностей в древности.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«Илиады» в жизни древних греков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служила основой для воспитания идеалов мужества, уважения к старшим и справедливости среди молодежи.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входила в учебную программу, её заучивали наизусть для развития памяти и моральных ориентиров.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вдохновляло будущих воинов становиться достойными защитниками своей страны и семьи.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олимпийских богов в «Илиаде»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Олимпа активно вмешиваются в события, разделяясь на стороны и поддерживая героев, что влияет на ход войны и судьбы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Афина помогает грекам, Аполлон — троянцам, а божественные действия могут как приносить помощь, так и наказание.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исследует конфликт между личной честью и коллективной ответственностью, показывая, как гнев Ахилла влияет на исход войны и судьбы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мести пронизывает сюжет: стремление воздать по справедливости, даже ценой жизни, раскрывает глубину человеческих эмоций и моральных дилемм.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богов и людей отображает столкновение свободы воли и предопределённости, влияя на решения и жизненные пути персонажей.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дружбе и союзникам подчеркивает важность человеческих связей в сложных обстоятельствах, несмотря на постоянное присутствие страха и смерти.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мотивы «Илиады»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Героизм и жертвенность как идеалы эпохи Гомера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«Илиады» стремятся к бессмертной славе через подвиги, считая, что честь и память важнее жизни и личного счастья.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Патрокл приносит себя в жертву ради Ахилла и своих товарищей, что показывает глубину товарищеской любви и преданности.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Жертвенность выражается в готовности отдать жизнь за родину и близких, что служит ключевым образцом идеального воина того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— причина и символ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— самая красивая женщина мира, чьё похищение инициировало войну. В её образе отражается трагедия судьбы и цена красоты, вызывающая разногласия и страдания.
</a:t>
            </a:r>
            <a:endParaRPr lang="en-US" sz="1040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Андромаха — образ верности и материнства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Гектора, она символизирует семейные ценности и тревогу за близких. Её забота и сострадание показывают глубину человеческих чувств среди военных испытаний.
</a:t>
            </a:r>
            <a:endParaRPr lang="en-US" sz="98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Гекуба — царица и символ стойкости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Гектора и царица Трои, Гекуба воплощает горе и преданность матери, стойко переживающей потери и несчастья, характерные для эпохи войны.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поэме: Елена, Андромаха, Гекуба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сюжета: бой Ахилла и Гектора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Поединок Ахилла и Гектора — вершина напряжения повествования, где сталкиваются личная месть и защита родного города. Это определяет ход войны и судьбу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убийства Гектора Ахилл проявляет человечность, вернув тело Приаму. Этот момент символизирует уважение и единство даже враждующих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образы и приёмы в «Илиаде»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гиперболы придают повествованию яркость и эмоциональную глубину, делая битвы и чувства героев реалистичными и выразительными.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повторы создают музыкальность и упрощают устную передачу, позволяя сохранять поэму в традиции эпической устной литературы.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применяет устойчивые эпитеты, такие как «быстроногий Ахилл», усиливая ритмическую структуру и помогая слушателям запомнить 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«Илиады» на мировую культуру и искусство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положила начало жанру героической поэзии и повлияла на развитие древнегреческой культуры и литературы.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художники, такие как Жак-Луи Давид, и композиторы, как Кристоф Виллибальд Глюк, черпали вдохновение из сюжетов поэмы.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 множество языков сделали «Илиаду» частью мирового культурного наследия, влияя на литературу и искусство по сей день.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Гомер: война и мир в поэме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показывает храбрость и героизм воинов, прославляя доблесть в бою, но не скрывает страдания и боль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 матерей и вдов воплощает трагедию человеческих жизней, пострадавших от конфликта, придавая сюжету глубину и человечность.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отражает сложное отношение к войне — между восхищением подвигами и пониманием утрат, которые она приносит.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Диалектика между доблестью и состраданием раскрывает философские размышления о природе насилия и судьбе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рыцарские романы и «Илиада»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авторы перенимали мотивы из «Илиады», используя их для создания рыцарских эпосов с подобными героями и моральными вызовами.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Глюка «Ифигения в Авлиде»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на основе мифологических сюжетов эпохи Гомера показывает драматизм и эмоциональную глубину, вдохновлённую «Илиадой» и её персонажами.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«Троя» (2004) и молодежные книги адаптируют сюжет «Илиады» для новых поколений, используя визуальные и литературные средства для привлечения внимания.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трактовки и образы «Илиады»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наука изучает «Илиаду»: ключевые вопросы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и историческая наука исследуют реально ли существовал город Троя и насколько сюжет поэмы основан на фактах.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и филологи анализируют язык и структуру поэмы, чтобы понять устные традиции и способы передачи эпоса через поколения.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обсуждают личность Гомера, вопросы коллективного авторства и влияние различных источников на формирование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«Илиады» для современного мира и школьников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помогает понять древние ценности и учит мужеству, дружбе и состраданию. Эти темы остаются актуальными и вдохновляют современного читателя на личностный рост.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2026-05-10T10:39:58Z</dcterms:created>
  <dcterms:modified xsi:type="dcterms:W3CDTF">2026-05-10T10:39:58Z</dcterms:modified>
</cp:coreProperties>
</file>