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литературе: место, память, язык и нравственный выбор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литературе: от родного дома к ответственности за страну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Родины важна в 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Родину как дом, язык, память и судьбу народа. Через стихи, рассказы и публицистику школьник видит, как личное чувство соединяется с историей страны и нравственным выбором героя.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чувство Родины растёт от близкого к общему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двор, школа и знакомые улицы становятся первыми образами родной земли, с которых начинается привязанность.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село в литературе обретают особую ценность через пейзаж, привычные звуки и семейные воспоминания.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личного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знакомым местам постепенно превращается в интерес к истории народа, языку и культуре страны.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любовь к Родине проявляется в выборе, ответственности и уважении к общему прошлому.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увидеть Родину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берёза в литературе часто становится знаком родной земли: тихим, узнаваемым, почти домашним. Через неё автор передаёт не только красоту пейзажа, но и чувство спокойствия, памяти и внутренней близости к родному месту.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поле, степь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 или тихая река делают образ Родины просторным и живым. Такие картины помогают увидеть, как природа отражает характер героя: его свободу, задумчивость, тревогу или нежную любовь к месту, где он вырос.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весенний сад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в тексте показывает, что Родина существует в движении и памяти. Зимний снег, первые проталины и весенний сад создают не только красочный фон, но и настроение ожидания, надежды и возвращения к дорогому.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38" y="1898603"/>
            <a:ext cx="197325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в художественном тексте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напоминают о важных событиях и людях, а в литературе становятся знаком уважения к истории и общему подвигу.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особенно семейные и фронтовые, сохраняют живой голос эпохи и помогают увидеть переживания людей во время испытаний.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старших связывают поколения и показывают, как личная память становится частью истории страны.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бережно хранят предметы, документы и образы прошлого, чтобы прошлое было понятно не только по учебнику, но и по вещам.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образ Родины в литературе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учебной темы «Родина» для 9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эти элементы можно находить в одном произведении сразу: они создают цельный образ страны и человека в ней.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смыслов связано с природой, языком и историей: именно они чаще всего формируют эмоциональный образ Родины.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культурные символы Родины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увидеть, как официальные знаки страны соединяются с образами, которые часто встречаются в литературе.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знаки и культурные образы вместе создают целостное представление о Родине в жизни и в литературе.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государственные символы РФ и устойчивые литературные образы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слово становится способом сохранить историю, характер и живое чувство родной земли. Через язык автор особенно точно передаёт любовь к Родине.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 68; общие положения о русском языке как государственном
</a:t>
            </a:r>
            <a:endParaRPr lang="en-US" sz="667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объединяет людей разных поколений и хранит культурную память народа.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передаёт память о Родине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семейный альбом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Листая альбом, человек видит лица предков, праздники, будни и важные события семьи. В литературе такие детали помогают понять, что история страны складывается из множества личных судеб и домашних воспоминаний.
</a:t>
            </a:r>
            <a:endParaRPr lang="en-US" sz="1049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награды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 фронта, медали и бережно сохранённые вещи рассказывают о трудных годах без длинных объяснений. Они делают прошлое осязаемым и показывают, как семейная память поддерживает уважение к подвигу и долгу.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бабушка, дедушка и внук говорят о прошлом, память становится живой и передаётся дальше. Такой разговор в литературе часто раскрывает связь человека с родом, домом и общей историей страны.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чувство Родины
</a:t>
            </a:r>
            <a:endParaRPr lang="en-US" sz="1897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смыслов, через которые художественный текст ведёт героя от близкого к общему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литературе показывают, как люди чувствуют себя частью одного народа: общая радость, обряды, песни и угощения создают образ живой, единой страны.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Масленица, Рождество, День Победы и семейные торжества в тексте напоминают о памяти предков и о том, что традиции передаются от поколения к поколению.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костюмов, застолья, народных игр и праздничной речи помогает автору показать не только событие, но и характер родной культуры, её теплоту и сплочённость.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 в художественном изображении Родины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гордится страна в литературе и культуре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для школьного курса литературы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текстах эти достижения часто соединяются с именами людей, чьи дела стали частью национальной памяти.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за Родину опирается на разные сферы жизни: культуру, науку, труд и подвиг. Вместе они создают цельный образ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88" y="1105350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557" y="1836937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1631" y="2572012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10512"/>
            <a:ext cx="277500" cy="27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45563"/>
            <a:ext cx="277500" cy="27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прославили Родину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книги и стихи сохраняют язык, историю и нравственные идеалы народа. Через художественное слово они формируют память о времени и помогают понять характер страны.
</a:t>
            </a:r>
            <a:endParaRPr lang="en-US" sz="96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изобретатели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открытия делают жизнь людей лучше и показывают, что служение Родине может быть связано с поиском, трудом и настойчивостью, а не только с громкими событиями.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профессии особенно важны для повседневной жизни. В литературе они часто связаны с заботой о человеке, ответственностью и тихим, но очень значимым подвигом.
</a:t>
            </a:r>
            <a:endParaRPr lang="en-US" sz="967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Космонавты и военные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достижения символизируют смелость, дисциплину и верность долгу. Такие образы помогают увидеть Родину как страну, где ценят мужество и готовность к служению.
</a:t>
            </a:r>
            <a:endParaRPr lang="en-US" sz="967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и музыканты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прославляют страну на соревнованиях и сцене. Их успехи показывают талант, упорство и культурную силу народа, которую видят и в других странах мира.
</a:t>
            </a:r>
            <a:endParaRPr lang="en-US" sz="9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сохранённая в местах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мемориалы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мемориальные комплексы напоминают о людях и событиях, которые сформировали историю страны. Они превращают прошлое в живую память, доступную каждому посетителю.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исторические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Дома-музеи писателей, памятники и старинные здания связывают литературу с реальным пространством. Такие места помогают увидеть, что история Родины хранится не только в книгах, но и в самой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выражается любовь к Родине в повседневной жизни школьника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обычные школьные дела связаны с ответственностью перед классом, школой и страной.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начинается с простых и регулярных поступков. Личная дисциплина постепенно становится привычкой отвечать за общее дело.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для школьного курса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Родину каждый день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бытовых и гражданских действий, показывающих ответственное отношение к стране и общему пространству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в одной стране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для школьного курса литературы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основания часто показаны через дом, дорогу, общие слова и семейные воспоминания, которые понятны читателю любого возраста.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страны строится на сочетании языка, памяти, законов и культуры. Именно их соединение создаёт чувство общего 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чувство Родины обычно передаётся через яркий образ: дом, поле, река, зима или родной голос. Такой образ сразу вызывает у читателя личный отклик.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в поэзии и прозе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тема раскрывается через судьбы людей, семейные отношения и исторические события. Родная страна показана как место, где формируется характер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чаще говорит о любви, тревоге, благодарности и памяти. Его переживания помогают увидеть Родину как нечто близкое и очень дорогое сердцу.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делают тему конкретной: письмо, школьный двор, дорога, старый альбом или знакомый пейзаж помогают почувствовать связь с родным краем.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связь человека с Родиной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связь с Родиной начинается с простых вещей: дома, улицы, школьных будней, семейных разговоров и любимых мест. Из этих впечатлений складывается чувство принадлежности.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особенно важен момент, когда ребёнок или подросток начинает понимать ценность родного края через собственный опыт. Тогда Родина становится не абстрактным словом, а частью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общий дом и личная ответственность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Родину как единство языка, памяти, природы, семьи и истории. Любовь к ней проявляется в уважении, заботе и готовности делать правильный выбор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2026-05-23T01:09:27Z</dcterms:created>
  <dcterms:modified xsi:type="dcterms:W3CDTF">2026-05-23T01:09:27Z</dcterms:modified>
</cp:coreProperties>
</file>