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равенстве фигур и равенстве треугольников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фигуры совпадают и как это доказать на треугольниках.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равенство фигур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точно сравнивать чертежи, доказывать совпадение фигур и находить неизвестные элементы в геометрических задачах.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равенство фигур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и 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полностью совпадают по форме и размерам. Если наложить одну фигуру на другую без растяжения и сжатия, их контуры совпадут.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фигур равны соответствующие стороны и углы. Поэтому сравнение всегда ведут не вообще, а по одинаково расположенным элементам.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фигуры можно совместить перемещением, поворотом или отражением, они остаются равными. Такие преобразования не меняют форму и размеры.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изменения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равенства — отсутствие увеличения или уменьшения. Любое изменение масштаба уже делает фигуры неравными, даже если их очертания похожи.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 треугольниках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особенно удобно изучать на равенство, потому что их можно однозначно сравнивать по сторонам и углам, а вывод часто получается строгим и коротким.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наложением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проверка — мысленно или на чертеже наложить одну фигуру на другую. Если контуры совпали, можно говорить о равенстве фигур.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треугольников важно, чтобы совпали не только стороны, но и вершины. Тогда становится ясно, какие элементы являются соответствующими и сравниваются между собой.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всех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наложении совпали все стороны и углы, фигуры равны полностью. Одного совпадения части элементов недостаточно для уверенного вывода.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задач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чертежах наложение помогает быстро заметить равные отрезки и углы. Это облегчает поиск нужного признака равенства треугольников.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неравные треугольники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при наложении совпадают полностью. У них равны все три стороны и все три угла, поэтому это одна и та же фигура по размеру и форме.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подобием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могут иметь одинаковую форму, но разные размеры. Равенство требует полного совпадения, а не только похожего очертания.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пара соответствующих сторон или углов не совпадает, треугольники уже нельзя считать равными. Даже небольшое различие имеет значение.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данным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важно внимательно смотреть, какие именно элементы заданы. Без точного сравнения сторон и углов легко перепутать равенство с похожестью.
</a:t>
            </a:r>
            <a:endParaRPr lang="en-US" sz="11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опираются на минимальный набор данных, но позволяют сделать полный вывод о равенстве треугольников.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 трёх признаков достаточен для строгого доказательства; выбор зависит от того, какие элементы отмечены на чертеже.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геометрии, 7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71770"/>
            <a:ext cx="4794300" cy="17696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равенства треугольников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данные нужны для каждого признака и где они чаще всего встречаются в задачах.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работает по-своему, но результат один: можно доказать равенство без измерения всех элементов треугольника.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геометрии, 7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признак: две стороны и угол между ними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этого достаточно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Этих трёх элементов хватает, потому что они задают положение сторон и открытие треугольника. Остальные элементы уже определяются однозначно.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часто используют в задачах на построение и в чертежах, где уже отмечены равные отрезки и равный угол между ними.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одного треугольника равны двум сторонам другого, а угол между этими сторонами тоже равен, треугольники равны.
</a:t>
            </a:r>
            <a:endParaRPr lang="en-US" sz="12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сторона и два прилежащих угла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и два угла, прилежащие к ней, равны соответствующим элементам другого треугольника, то треугольники равны.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помогает переходить от свойств углов к выводу о равенстве треугольников, поэтому он очень полезен в школьных доказательствах.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параллельными прямыми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появляется в задачах с параллельными прямыми, где равные углы возникают как накрест лежащие или соответственные.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признак: три стороны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применять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полезен, когда на чертеже отмечены все три пары равных сторон. Тогда углы искать не нужно.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верный вывод, нужно точно указать соответствующие стороны. Если перепутать порядок, доказательство станет неверным.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соответственно равны трём сторонам другого, то треугольники равны. Все стороны вместе задают фигуру полностью.
</a:t>
            </a:r>
            <a:endParaRPr lang="en-US" sz="12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доказывают равенство треугольников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при решении школьной задачи на равенство треугольников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элементы треугольников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вершины, стороны и углы занимают одинаковое место в двух треугольниках. Именно по этому расположению определяют, какие элементы нужно сравнивать между собой при доказательстве.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пара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соответствующие элементы, можно выбрать неверный признак равенства. Поэтому сначала внимательно смотрят на чертёж, а уже потом записывают, какие стороны и углы считаются одинаковыми.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обычно отмечают одинаковым числом штрихов, а равные углы — одинаковыми дугами. Такие пометки помогают быстро увидеть нужные пары элементов и не ошибиться в записи.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соответствие элементов — обязательная часть доказательства. Только после его установления можно уверенно сделать вывод о равенстве треугольников и использовать это в решении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равные треугольники на чертеже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под одинаковыми штрихами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равные отрезки выделяют одинаковыми штрихами, чтобы сразу было видно, какие стороны совпадают по длине. Если у двух треугольников такие отметки стоят на одних и тех же сторонах, это помогает быстрее проверить соответствие элементов и выбрать нужный признак.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 одинаковыми дугами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обозначают одинаковыми дугами: одной, двумя или тремя, если на рисунке есть несколько групп равных углов. Такой способ записи делает чертёж наглядным и позволяет без лишних измерений понять, какие углы нужно сравнить между собой.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равенство треугольников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геометрии это понятие чаще всего встречается в доказательствах и построениях, где важно сделать вывод из уже известных данных.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чертёж, тем полезнее признаки равенства: они сокращают рассуждение и помогают находить новые равные отрезки и углы.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презентации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в окружающих предметах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орнамент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элементы в узорах повторяются без искажения формы. Благодаря этому поверхность выглядит аккуратно, а все детали сохраняют одинаковые размеры и положение.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технических чертежах равные части помогают точно передавать размеры детали. Если элементы совпадают, можно уверенно проверить правильность построения и измерений.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зданиях часто используют одинаковые фрагменты окон, колонн и декоративных вставок. Повторяемость равных фигур делает конструкцию симметричной и удобной для расчёта.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мозаике и сборных конструкциях одинаковые части должны точно совпадать, иначе рисунок нарушится. Это хороший пример того, как геометрия работает в жизни.
</a:t>
            </a:r>
            <a:endParaRPr lang="en-US" sz="10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проверить перед выводом о равенстве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доказательством важно точно определить, какие элементы можно сравнивать, и как они расположены на чертеже.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соответствие элементов установлено неверно, доказательство теряет смысл. Точная проверка сторон, углов и вершин позволяет выбрать правильный признак равенства.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геометрии для 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19100" y="143946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те 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берут для сравнения стороны, которые не соответствуют друг другу. Из-за этого полученный вывод становится неверным, хотя на чертеже отметки могут казаться похожими.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619100" y="2093922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равенство и подобие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совпадают по размерам, а подобные могут отличаться по масштабу. Если не помнить это различие, легко сделать ошибочный вывод о равенстве фигур.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619100" y="274838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набор данных подходит для любого признака. Например, в первом признаке обязательно нужен угол между двумя сторонами, иначе доказательство не будет полным.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619100" y="3402831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соответствиях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верно замечают равные элементы, но неправильно записывают, какие вершины им соответствуют. Тогда решение выглядит аккуратно, но математически остаётся неверным.
</a:t>
            </a:r>
            <a:endParaRPr lang="en-US" sz="1015" dirty="0"/>
          </a:p>
        </p:txBody>
      </p:sp>
      <p:sp>
        <p:nvSpPr>
          <p:cNvPr id="14" name="Text 6"/>
          <p:cNvSpPr txBox="1"/>
          <p:nvPr/>
        </p:nvSpPr>
        <p:spPr>
          <a:xfrm>
            <a:off x="619100" y="4057279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 к чертежу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возникает, когда чертёж читают слишком быстро. Аккуратные пометки, проверка обозначений и повторный просмотр условий помогают избежать неточностей.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равенство треугольников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порядок действий для школьных задач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нужна дальше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углы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часто помогает доказывать свойства углов при пересечении прямых. Если на чертеже появляются накрест лежащие или соответственные углы, можно связать их с равными треугольниками и получить новый вывод без лишних измерений.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Медианы, биссектрисы и 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более сложных фигур равные треугольники позволяют сравнивать части одного и того же чертежа. Так можно доказывать равенство отрезков и углов, связанных с медианами, биссектрисами и высотами, и получать точные геометрические утверждения.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фигур и треугольников: главное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совпадают при наложении, а для треугольников достаточно трёх признаков равенства. Эти правила делают геометрические доказательства точными, понятными и удобными в школьных задачах.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2026-05-29T02:12:21Z</dcterms:created>
  <dcterms:modified xsi:type="dcterms:W3CDTF">2026-05-29T02:12:21Z</dcterms:modified>
</cp:coreProperties>
</file>