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гражданских войн и Славной революции к росту торговли, колоний и превращению Англии в морскую державу.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 XVII–XVIII веках: от политических конфликтов к мировой державе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Англия вошла в период правления Стюартов, и спор о границах королевской власти стал особенно острым. Параллельно страна закрепила англиканскую церковь как элемент государственного устройства. Внешняя политика опиралась на конкуренцию за море, торговые пути и колонии.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эпохи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Стюартов и кризис королевской власти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наращивал конфликт с парламентом из-за налогов, религиозной политики и стремления принимать решения без согласия депутатов. Политические разногласия быстро перешли в открытую борьбу интересов.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противоречий привело к гражданской войне 1642–1651 годов между сторонниками короля и сторонниками парламентского верховенства. Конфликт стал переломным и изменил дальнейшее развитие государства.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I вступил на престол в 1603 году и утверждал идею «божественного права королей»: монарх отвечает только перед Богом. Это усилило напряжение с теми, кто считал власть нуждающейся в контроле.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кризиса к ограниченной монархии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смены режимов: от гражданской войны к верховенству парламента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и республика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лидер и опора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возглавил парламентскую армию и сыграл решающую роль в победе над роялистами. После военных успехов он добился политического влияния, поскольку именно армия стала ключевым инструментом управления.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через армию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1653 году Кромвель стал лордом-протектором. Установленный режим опирался на дисциплину и поддерживался строгими пуританскими нравственными нормами. Так власть старалась выглядеть «упорядоченной», а не случайной.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и права парламента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 правах 1689 года закрепил запрет произвольных налогов и установил необходимость согласия парламента на важные решения. Тем самым монарх терял пространство для самостоятельного управления ключевыми вопросами.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роль стала решающим фактором: не возникла новая долгая гражданская война, а сама перестройка власти получила более легитимный характер для общества. Это усилило политическую уверенность депутатов.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1688 году Яков II был свергнут почти без кровопролития, а престол заняли Вильгельм III Оранский и Мария II. События получили название Славной революции, поскольку смена власти проходила при поддержке парламента.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был закреплен принцип регулярного созыва парламента. В результате конституционные правила стали опираться не на традицию, а на закон, который ограничивал монарха и формировал механизм контроля.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54761"/>
            <a:ext cx="4014300" cy="157620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Англии в XVII–XVIII веках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распределяли власть между монархом, парламентом, правительством, судами и местными структурами.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XVIII веку власть монарха была ограничена законом и парламентом: модель конституционной монархии опиралась на взаимодействие институтов.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 (структурные элементы системы)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борьба: тори и виги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Тори выражали интересы землевладельцев, поддерживали монархию и англиканскую церковь. Их взгляды чаще связывали с сохранением устойчивых порядков и опорой на традиционную элиту.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Виги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Виги опирались на торговцев, городскую элиту и сторонников сильного парламента. Их политическая логика сильнее тяготела к расширению парламентского влияния в управлении государством.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как механизм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тори и вигов стало важной частью британской политики XVIII века. Оно влияло на распределение власти и на то, как принимались решения внутри парламента и правительства.
</a:t>
            </a:r>
            <a:endParaRPr lang="en-US" sz="9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морской и колониальной мощи Англии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1688 года укреплялись финансовые возможности государства, что поддерживало флот и расширение зарубежных опорных пунктов.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более устойчивый рост морской мощи: Англия смогла дольше вести войны за океанские территории и удерживать влияние.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по содержанию урока (точные числовые показатели не приведены).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торговля, банки и капитал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1694 году был основан Банк Англии. Это укрепило государственные финансы и упростило заимствования, необходимые и для войн, и для развития торговли.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превратился в крупнейший финансовый центр Англии и один из значимых центров Европы. Концентрация банков, биржи и кредитных операций ускоряла оборот капитала и торговые связи.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Ост-Индская компания, атлантическая торговля, мануфактуры, а также рост текстильного производства и судостроения. Экономика опиралась на сочетание торговли и промышленного выпуска.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 крупнейший город и рынок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«Сердце» торговли: порт, биржа и склады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Лондон притягивал купцов со всей страны: здесь сходились портовые перевозки, биржевые операции и работа складов. На улицах вокруг Сити товары проходили путь от поставки до продажи, а ритм рынков задавал темп городской экономики. Город становился понятным «механизмом» обмена.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Вест-Энд и Ист-Энд: один город, разные миры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Лондона усиливал контрасты. Вест-Энд ассоциировался с богатством, образованными занятиями и дорогими адресами, тогда как Ист-Энд тянулся к рабочим районам, переполненным жильём и непредсказуемой занятостью. Социальное неравенство читалось не в лозунгах, а в повседневной географии города.
</a:t>
            </a:r>
            <a:endParaRPr lang="en-US" sz="8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английского общества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доля групп, связанных с торговлей и ремеслом, росла быстрее, чем в сельской местности.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«верх» опирался на собственность и статус, а «середина» расширялась за счёт экономики городов.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группировок по сословиям и занятиям; точные доли по населению в источнике не представлены.
</a:t>
            </a:r>
            <a:endParaRPr lang="en-US" sz="5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Ограждения и изменение сельской Англии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переход к частному землевладению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Ограждения превращали общинные участки в частные владения, чаще для пастбищ и товарного хозяйства. Доходы помещиков росли, но привычные права многих крестьян на пользование землёй постепенно сужались.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— начало XVIII века: разная цена «продуктивности»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организации хозяйства повышало отдачу земли, однако сельская бедность усиливалась. Часть людей теряла прежнюю опору и искала заработок там, где платили за труд без «старого» обычая.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XVIII века: миграция в города и мануфактуры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в городах и мануфактурах ускорял миграцию. Сельские общины становились менее устойчивыми, а социальные изменения затрагивали даже те группы, которые раньше жили по традиционному укладу.
</a:t>
            </a:r>
            <a:endParaRPr lang="en-US" sz="9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промышленного переворота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факторов, ведущих к переходу от ручного труда к фабричным формам производства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культура эпохи Просвещения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менялся способ обсуждать знания: росла роль газет и журналов, распространялись чтение и публичные мнения. Кофейни и театры превращались в места встреч, где люди сопоставляли факты и аргументы.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Просвещение связывало интерес к науке с воспитанием критического взгляда на общество. Расширение грамотности увеличивало число читателей, а новые темы — от техники до политики — становились предметом массового обсуждения.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Исаак Ньютон опубликовал труд «Математические начала натуральной философии», который закрепил идеи классической физики. Это поддержало уверенность в том, что мир можно объяснять через разум и проверяемый метод.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 войнах XVIII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Фактическая оценка влияния опиралась не только на сухопутные действия, но и на морскую логистику и контроль путей.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высокие индексы для морских и заморских направлений объясняют, почему после войн Англия укрепила позиции вне Европы.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представление: конкретные числовые значения военных расходов/флота в задании не указаны, точные данные не приведены.
</a:t>
            </a:r>
            <a:endParaRPr lang="en-US" sz="4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империя и трансатлантическая торговля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приносили как североамериканские колонии, так и владения в Карибском бассейне. Выгода распределялась между торговцами и государством через налоги, пошлины и контроль над перевозками.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морская зависимость делала империю уязвимой: во время войн блокада портов и нарушение маршрутов осложняли торговлю. В результате финансовые интересы постоянно сталкивались с рисками безопасности на океане.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включалась в треугольную торговлю: товары промышленного производства отправляли в Африку, а оттуда доставляли людей в Америку. В Европу возвращались сахар, табак, хлопок и иные колониальные продукты.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8123" y="950175"/>
            <a:ext cx="32677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XVII–XVIII веков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— событие — его значение для пути Англии к Британскому государству и мировой роли.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Учебно-исторические сведения по ключевым событиям XVII–XVIII веков (в задании приведены даты; точные библиографические ссылки не указаны).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дат показывает переход от династических конфликтов к устойчивым институтам: ограничения монархии, парламентский контроль и способность вести крупные войны за пределами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росла грамотность: увеличивалось число печатных изданий, шире становились доступ к информации и выбор городских профессий. Торговля, финансы и ремесло давали больше возможностей для перемещений вверх, но различия сохранялись.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контрасты эпохи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Англии жили в условиях, где эпидемии и высокие цены на хлеб напрямую влияли на выживание, особенно у бедных. При этом имущественное неравенство проявлялось в жилье, питании и шансах на безопасную занятость.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Англия как основа Британской державы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XVII–XVIII веках Англия создала модель ограниченной монархии с решающей ролью парламента, укрепила финансы, усилила флот и расширила колониальные владения. Политическая стабильность и рост экономики подготовили почву для промышленного рывка в XIX веке.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2026-05-12T22:11:23Z</dcterms:created>
  <dcterms:modified xsi:type="dcterms:W3CDTF">2026-05-12T22:11:23Z</dcterms:modified>
</cp:coreProperties>
</file>