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государства: как возникла цивилизация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появились в IV–III тысячелетиях до н. э., связав земледелие, города и власть.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оседлой жизни дал избыток продуктов и неравенство. В VII–IV тысячелетиях до н. э. возникали поселения, ремесло, обмен и управленческие центры. Ирригация ускорила появление власти, налогов и иерархии.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появления первых государств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опиралось на территорию и население, а также на публичную власть. Её осуществляли правитель, чиновники и суд, чтобы решения были устойчивыми, а не зависели от случая или личных отношений.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древнейшего государства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налоги и законы, которые фиксировали правила распределения труда и ресурсов. Это делало хозяйство предсказуемее: люди понимали, что именно должны отдавать и за что могут отвечать.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становилось постоянным и отделялось от родственных связей. Возникали армия и религиозные учреждения, а управление требовало дисциплины, планирования и регулярных решений.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играли учёт урожая и распределение воды. Государство контролировало торговлю, организовывало строительство каналов, храмов и укреплений, чтобы защищать и поддерживать общую инфраструктуру.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раннее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процессов, характерных для ранних речных обществ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центры государственности по времени
</a:t>
            </a:r>
            <a:endParaRPr lang="en-US" sz="279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более масштабным государствам шёл не сразу и не в одной точке: ранние города постепенно объединялись в царства и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шкала показывает, как от ранних политических центров общество переходило к более сложным структурам управления и дальним связям.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периодизация по материалам мировой истории (ориентировочные датировки по эпохам)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государство Нила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страны и роль фараона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объединился около 3100 года до н. э. при царе Менесе. Регулярные разливы Нила поддерживали плодородие почв, что укрепляло устойчивое земледелие и необходимость централизованного управления.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и символы государственности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божественным правителем, соединявшим религиозную и политическую власть. Главные центры — Мемфис, Фивы и Гиза, а памятники государственности — пирамиды, храмы и царские гробницы.
</a:t>
            </a:r>
            <a:endParaRPr lang="en-US" sz="17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4937" y="1479875"/>
            <a:ext cx="386822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цивилизации: общие черты и различия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параметров ранних государств по их природной основе, времени объединения, центрам и формам власти.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хорошо объясняются средой: общая потребность в управлении ресурсами существовала везде, но формы власти и организация городов отличались.
</a:t>
            </a:r>
            <a:endParaRPr lang="en-US" sz="127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 теме древней истории (по указанным в содержании параметрам)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города-государства Шумера
</a:t>
            </a:r>
            <a:endParaRPr lang="en-US" sz="295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и зиккураты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города отличались ступенчатыми храмами-зиккуратами и развитой архитектурой. К таким сооружениям были привязаны религиозные и хозяйственные процессы, включая хранение запасов.
</a:t>
            </a:r>
            <a:endParaRPr lang="en-US" sz="1341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за ресурсы
</a:t>
            </a:r>
            <a:pPr algn="r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Ур, Урук и Лагаш спорили за землю, воду и торговые пути. Поэтому власть и порядок тесно связывались с контролем каналов и возможностью распределять урожай.
</a:t>
            </a:r>
            <a:endParaRPr lang="en-US" sz="1478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письма и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Шумере развивалась клинопись — инструмент учёта и фиксации решений. Параллельно применялись технические новшества, которые помогали организовывать труд и поддерживать торговые связи.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городах делили жрецы и правители. Хозяйство зависело от каналов, плотин и храмовых запасов зерна, а значит, требовало постоянного администрирования.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Жрецы, правители и храмовое хозяйство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pPr algn="ctr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статей показывает, насколько подробно право регулировало повседневную жизнь и отношения между людьми.
</a:t>
            </a:r>
            <a:endParaRPr lang="en-US" sz="619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включал примерно 282 статьи: нормы о собственности, торговле, семье, труде и наказаниях отражали устройство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школьных и популярно-исторических обзоров о законах Хаммурапи (по указанному числу статей)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в IX–VII веках до н. э. создала одну из первых крупных империй Переднего Востока. Её военная сила опиралась на железное оружие, конницу и осадную технику.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Завоёванные земли управлялись по строгим правилам, что позволяло удерживать контроль над большими территориями. Администрация работала так же системно, как и военные действия.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Центрами империи были Ашшур, Кальху и Ниневия. Ассирийская политика сочетала жёсткость в войне с развитым управленческим аппаратом, обеспечивавшим сбор ресурсов и порядок.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Ассирия: военная мощь и империя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цивилизация: порядок и планировка
</a:t>
            </a:r>
            <a:endParaRPr lang="en-US" sz="259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продумали наперёд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Хараппа и Мохенджо-Даро развивались в III–II тысячелетиях до н. э., демонстрируя планировку, рассчитанную на повседневную жизнь. Прямые улицы и кирпичные дома создавали предсказуемую городскую среду. Визуально это похоже на «каркас», по которому росло хозяйство.
</a:t>
            </a:r>
            <a:endParaRPr lang="en-US" sz="103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 вместо случайности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канализации и колодцы показывают, что гигиена и вода были частью городской организации. Домашние постройки сочетались с инженерными коммуникациями, а управление ресурсами требовало общих правил. Такой подход делает города похожими на заранее спроектированные инфраструктурные узлы.
</a:t>
            </a:r>
            <a:endParaRPr lang="en-US" sz="94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измерений и тайна письма
</a:t>
            </a:r>
            <a:pPr algn="ctr" indent="0" marL="0">
              <a:lnSpc>
                <a:spcPct val="100000"/>
              </a:lnSpc>
              <a:buNone/>
            </a:pPr>
            <a:r>
              <a:rPr lang="en-US" sz="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стандартных мер длины и веса говорит о развитых практиках торговли и ремесленного производства. При этом письменность Индской цивилизации до сих пор полностью не расшифрована, поэтому политическое устройство реконструируется хуже, чем в Египте и Месопотамии. Это оставляет пространство для научных споров и новых находок.
</a:t>
            </a:r>
            <a:endParaRPr lang="en-US" sz="9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цивилизация Хуанхэ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общины в бассейне Хуанхэ
</a:t>
            </a:r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частых наводнений людям приходилось совместно организовывать труд: строить защиту, регулировать водные потоки и планировать земледелие.
</a:t>
            </a:r>
            <a:endParaRPr lang="en-US" sz="1341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Шан и техника бронзы (II тыс. до н. э.)
</a:t>
            </a:r>
            <a:pPr algn="r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 развивали изготовление бронзы, гадательные кости и иероглифическое письмо. Письменные практики связывали политические решения с представлениями о мире.
</a:t>
            </a:r>
            <a:endParaRPr lang="en-US" sz="121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Чжоу: небесный мандат и ритуальная легитимация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Чжоу власть правителя объяснялась небесным мандатом. Ритуал и традиция закрепляли правомерность управления и поддерживали устойчивость власти.
</a:t>
            </a:r>
            <a:endParaRPr lang="en-US" sz="11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в древних государствах
</a:t>
            </a:r>
            <a:endParaRPr lang="en-US" sz="308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сопоставляет модели власти как набор устойчивых «ответов» общества на управление ресурсами, легитимацию и безопасность.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 регионов, почти везде власть опиралась на контроль людей и ресурсов; наследственная монархия занимала ведущие позиции.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моделям власти (качественная классификация по описаниям из исторического курса; точные доли не являются официальными статистическими данными)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Финикийская письменность повлияла на греческий алфавит, а тот, в свою очередь, — на латиницу. Так торговая практика стала каналом культурного посредничества и долговременного наследия.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Тир, Сидон и Библ росли на восточном побережье Средиземного моря и держались за счёт морской торговли, кораблестроения и ремесленного производства. Море превращалось в «дорогу» для товаров и идей.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создали алфавит из 22 согласных знаков: писать и учиться было проще, чем при клинописи или иероглифах. Это ускорило обмен сведениями и деловыми записями.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Финикия: море, торговля и алфавит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Израильское царство сложилось в I тысячелетии до н. э. в Палестине, опираясь на историю древнееврейских племенных союзов и роль Иерусалима как религиозного центра.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Израиль и религиозная традиция
</a:t>
            </a:r>
            <a:endParaRPr lang="en-US" sz="3125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 элементом культуры стала идея единого Бога, поддержанная храмовой традицией. Ритуал и общинные практики помогали обществу сохранять единство и моральные ориентиры.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моральные нормы задавали рамки поведения, формируя представление о справедливости и ответственности. Это связывало религию с повседневной жизнью, а не только с обрядами.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Библейская традиция Израиля оказала заметное влияние на иудаизм, христианство и ислам. Через общие сюжеты и этические принципы она стала частью культурной истории человечества.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 Передней Азии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 соперничали с Египтом и Месопотамией за влияние в Передней Азии, используя не только силу, но и контроль маршрутов обмена. Железные технологии давали преимущество в военном деле.
</a:t>
            </a:r>
            <a:endParaRPr lang="en-US" sz="1251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Хеттское царство в Малой Азии (II тыс. до н. э.)
</a:t>
            </a:r>
            <a:pPr algn="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 в числе первых широко применяли железо и боевые колесницы. Их география помогала контролировать важные торговые пути и усиливала конкуренцию за влияние.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и чеканка монет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Лидия стала известна чеканкой первых монет, что ускорило торговлю. Деньги упростили обмен и повысили роль хозяйственных расчётов в повседневной экономике.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Хетты, Лидия и ранние железные технологии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собирали зерно, скот и ремесленные изделия, а также организовывали строительные работы, ирригацию и военные походы. Это превращало ресурс в инструмент политики.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Управление, налоги и труд в древнейших государствах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населения использовали для прокладки каналов и возведения храмов, крепостей и царских резиденций. Масштаб проектов требовал дисциплины и понятного распределения обязанностей.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вели учет на глиняных табличках, папирусе и других носителях. Благодаря записям можно было контролировать налоги, запасы и повинности, поддерживая стабильность управления.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как инструмент власти и памяти
</a:t>
            </a:r>
            <a:endParaRPr lang="en-US" sz="2678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Клинопись, иероглифы и алфавит помогали фиксировать налоги, договоры и распоряжения. Письмо делало управление более точным, снижая зависимость от устной передачи.
</a:t>
            </a:r>
            <a:endParaRPr lang="en-US" sz="1140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тексты закрепляли правила и обеспечивали их воспроизводимость в суде и администрации. Так формировалась предсказуемость наказаний и порядок урегулирования споров.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архивы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учета приношений, запасов и хозяйственных операций активно использовались храмовые записи. Религиозные учреждения становились центрами хранения информации и планирования работ.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хозяйстве и войнах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сохраняла сведения о производстве, переписках и военных событиях. Это позволяло руководству действовать в рамках больших территорий и продолжительных проектов.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164" y="1479875"/>
            <a:ext cx="3333773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достижений древнейших государств
</a:t>
            </a:r>
            <a:endParaRPr lang="en-US" sz="277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разных цивилизаций проявлялись в разных «ответах» на общие задачи: управление ресурсами, коммуникации и организацию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письменности и политических акцентах не отменяют общего ядра: государства строили управляемость через учет, символы власти и устойчивые институты.
</a:t>
            </a:r>
            <a:endParaRPr lang="en-US" sz="130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сравнение по описаниям из исторического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начинается с организации: урок древнейших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государства создали основы цивилизации: законы, налоги, письменность, города, армию и дипломатические связи. Они показали, что крупное общество возможно лишь при контроле ресурсов и единых правилах.
</a:t>
            </a:r>
            <a:endParaRPr lang="en-US" sz="32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2026-05-11T13:56:30Z</dcterms:created>
  <dcterms:modified xsi:type="dcterms:W3CDTF">2026-05-11T13:56:30Z</dcterms:modified>
</cp:coreProperties>
</file>