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наклонение: желания, условия и предположения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частица «бы» меняет смысл высказывания.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сослагательное наклонение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помогает говорить о возможном, а не о факте. Она делает речь мягче, вежливее и точнее, поэтому часто встречается в просьбах, планах, мечтах и обсуждении выбора.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называет действие, которое не представлено как факт: оно только возможно, предполагается или зависит от условий.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часто слышны оттенки желания, просьбы, совета или предположения, поэтому смысл становится мягче и осторожнее.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сослагательное наклонение образуется с помощью глагола в прошедшем времени и частицы «бы» или «б».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сослагательное наклонение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форма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глагол в форме прошедшего времени: «читал», «играла», «сделали». Эта основа сохраняет род и число.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 частицу «бы» или сокращённую форму «б»: «читал бы», «играла бы», «сделали бы».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есть другие слова, «бы» может стоять не рядом с глаголом, но по смыслу относится именно к нему.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пишется отдельно от глагола и является главным признаком сослагательного наклонения в предложении.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форм одного действия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и того же глагола отличаются не только временем, но и отношением говорящего к действию.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«бы» переводит действие из области факта в область возможного или желаемого.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 правилам русского языка для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84543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89543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5787" y="2943103"/>
            <a:ext cx="3483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сослагательного наклонения
</a:t>
            </a:r>
            <a:endParaRPr lang="en-US" sz="2666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помогает выразить то, чего хочется: «Я бы хотел новую книгу», «Мне бы поехать на экскурсию».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 действие, которое возможно только при определённой ситуации: «Если бы было тепло, мы бы пошли гулять».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наклонение делает обращение мягче: «Ты бы сделал задание аккуратно», «Вы бы проверили ответ».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 или совет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может обозначать догадку о возможном действии: «Он бы успел, если бы вышел раньше», «Они бы согласились».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Предположение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«бы» пишется отдельно и присоединяется к глаголу по смыслу. Именно она показывает, что действие не названо как факт, а лишь предполагается или желается.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частица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этой частицы предложение меняет значение: «пришёл» сообщает о реальном событии, а «пришёл бы» говорит о возможном действии. Поэтому «бы» нельзя пропускать.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важна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«бы» как главный признак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сослагательное наклонение
</a:t>
            </a:r>
            <a:endParaRPr lang="en-US" sz="301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быстро определить форму глагола в предложении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Изъявительное наклонение сообщает о факте: действие уже произошло, происходит сейчас или будет происходить. Оно звучит прямо и уверенно.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наклонение, наоборот, показывает возможное или желаемое действие. Оно не утверждает событие как реальность, а только намечает 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Разницу легче всего увидеть в контексте: «он пришёл» — факт, а «он пришёл бы» — предположение или условие.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и изъявительное наклонение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и смыслов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как одна и та же основа глагола меняет значение в зависимости от формы и частицы «бы».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«бы» и форма прошедшего времени переводят высказывание из области факта в область возможности.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 правилам русского языка для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50" y="175685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600" y="1782850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5400" y="1756250"/>
            <a:ext cx="351900" cy="469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наклонение в простых предложениях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998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простом предложении сослагательное наклонение помогает мягко сказать о мечте или желании. Фраза звучит спокойнее и не требует прямого утверждения, поэтому речь становится более деликатной и естественной.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2097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и желание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5360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формы с «бы» можно попросить что-то без резкости: «Ты бы отдохнул» или «Мне бы хотелось помочь». Такая конструкция не давит на собеседника и звучит тактичнее.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6347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073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часто передаёт мягкий совет или личную оценку ситуации: «Я бы сходил в музей». В речи школьников она помогает говорить о планах, выборе и предпочтениях без лишней категоричности.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69172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 оценка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наклонение в сложных предложениях
</a:t>
            </a:r>
            <a:endParaRPr lang="en-US" sz="2419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называем ситуацию, от которой всё зависит: «если бы не было дождя». Эта часть показывает, что действие ещё не произошло и связано с условием.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Условие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результат, который мог бы случиться: «мы бы пошли на стадион». Оба действия связаны по смыслу и образуют единое предположение.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Возможное действие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 высказывания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конструкция показывает не факт, а воображаемую ситуацию. Так особенно ясно видно, как одна часть предложения зависит от другой.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встречаются чаще всего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и учебной речи такие формы чаще всего встречаются в предложениях с условием и вежливыми просьбами.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условные конструкции: именно они лучше всего показывают зависимость одного действия от другого.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 учебных текстов и повседневной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наклонение в литературе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смотрит в окно и думает, как бы он отправился в путешествие, если бы у него был свободный день. Такие слова сразу показывают мечту героя и делают его образ живым. Читатель понимает не только поступки, но и его внутренние желания.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мечтает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 которых слышно сомнение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девочка долго стоит у двери и шепчет, что, может быть, она бы вошла, если бы не боялась. В этой фразе слышны нерешительность и тревога. Сослагательное наклонение помогает передать тонкое движение мысли и чувства персонажа.
</a:t>
            </a:r>
            <a:endParaRPr lang="en-US" sz="117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Пожилой герой вспоминает, как бы всё сложилось, если бы он раньше сказал важные слова. Такая форма делает сцену особенно эмоциональной. Она передаёт не факт, а сожаление о том, что уже нельзя изменить.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сожаление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формы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пишут слитно частицу с глаголом: правильно «сделал бы», «пришёл бы», а не «сделалбы» или «пришёлбы». Раздельное написание помогает сразу узнать форму сослагательного наклонения.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сослагательное наклонение с будущим временем и говорят «я бы пойду». Верно: «я бы пошёл». После частицы «бы» нужен глагол в форме прошедшего времени.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забывают, что частица «бы» может стоять не рядом с глаголом, но всё равно относится к нему. Проверка по смыслу помогает не потерять нужную связь в предложении.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 согласовании по роду: «он пошла бы» неверно. Нужно выбирать форму по смыслу и грамматике: «он пошёл бы», «она пошла бы», «оно было бы готово».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правильное предложение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образовании сослагательного наклонения и помогает проверить форму перед записью.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лицам, числам и роду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частица «бы» остаётся неизменной, а форма глагола меняется по роду и числу.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спряжения глагола в сослагательном наклонении.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глагола зависит от лица, числа и рода, а частица «бы» не изменяется.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сослагательного наклонения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отражают ситуации, знакомые каждому школьнику: уроки, подготовку и помощь одноклассникам.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формы нужны для разговоров о планах, готовности и вежливых просьбах.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типичным фразам школьной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глагол и проверь, стоит ли он в форме прошедшего времени. Именно эта форма чаще всего служит основой сослагательного наклонения и помогает отличить его от настоящего и будущего.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распознаванию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посмотри, есть ли рядом частица «бы» или «б». Она пишется отдельно и показывает, что действие не сообщается как факт, а только предполагается, желается или зависит от условия.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определи смысл предложения: есть ли там желание, совет, условие или предположение. Если все признаки совпали, перед тобой сослагательное наклонение.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наклонение помогает говорить о желаемом, возможном и условном. Оно строится с помощью прошедшего времени и частицы «бы», а его понимание делает речь точнее и выразительнее.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сослагательном наклонении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2026-05-22T15:48:14Z</dcterms:created>
  <dcterms:modified xsi:type="dcterms:W3CDTF">2026-05-22T15:48:14Z</dcterms:modified>
</cp:coreProperties>
</file>