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 однородными членами
</a:t>
            </a:r>
            <a:endParaRPr lang="en-US" sz="2783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перечислять без ошибок и писать выразительно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тему важно понимать уже в 6 классе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часто встречаются в упражнениях и помогают делать речь короче, точнее и выразительнее. С ними проще строить ясные предложения в рассказах, правилах, объявлениях и диалогах.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однородных членов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член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слова относятся к одному и тому же члену предложения. Они объясняют его с одной стороны и отвечают на одинаковый вопрос, поэтому воспринимаются как равноправный ряд.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синтаксическая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в ряду выполняет одинаковую роль: все они могут быть подлежащими, сказуемыми, определениями или обстоятельствами. Именно это помогает отличить их от других слов в предложении.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перечисления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таких конструкций ясно слышится перечисление: предметов, действий, признаков или обстоятельств. Ряд можно произнести с паузами, даже если между словами нет союзов.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союзами или без них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соединяются союзами, например и, а, но, или, либо, или идут без союзов. От способа связи зависит выбор знака препинания.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32001"/>
            <a:ext cx="4646100" cy="22068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члены предложения бывают однородными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«Однородные члены предложения»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Однородными могут быть разные члены предложения: и главные, и второстепенные.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Однородными бывают все основные типы членов предложения, а не только сказуемые или определения.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однородные члены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не путать однородные и неоднородные члены.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при однородных членах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однородные члены соединяются одиночными союзами и, да, а, но, или, либо. Такие союзы показывают, что слова равноправны и относятся к одному ряду.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и письме встречаются повторяющиеся союзы: и… и, ни… ни, то… то. Они помогают подчеркнуть перечисление, усиление или чередование действий и признаков.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не подчиняют одно слово другому, а объединяют их. Поэтому однородные члены звучат как части одного ряда, а не как главная и зависимая часть.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союз выбрать, зависит от смысла: соединение, противопоставление, выбор или повтор. Это помогает точнее передать мысль и избежать неточностей в 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союз и особенно удобен для простого перечисления, поэтому он заметно преобладает.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союзы встречаются чаще всего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 лидирует по частоте, потому что он самый естественный для перечисления предметов, действий и признаков.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статистика по примерам из заданий по синтаксису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без союзов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перечисления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союзов нет, перечисление звучит более быстро и выразительно. Такая конструкция помогает передать ритм, напряжение или движение, особенно в описаниях и художественных фразах.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между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бессоюзном ряду однородные члены разделяются запятыми: листья, трава, цветы. Знак показывает, что каждый элемент входит в один и тот же ряд.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часто используются в описаниях природы, чувств и последовательных действий. Они делают текст живым и помогают передать впечатление без лишних слов.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между однородными членами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594837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союза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однородные члены соединены только перечислением, между ними ставится запятая: красный, синий, зеленый. Она отделяет каждый элемент ряда и делает чтение понятнее.
</a:t>
            </a:r>
            <a:endParaRPr lang="en-US" sz="1366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518462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повторяющихся союзах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нужна и тогда, когда союз повторяется: и смех, и радость, и шум. В этом случае она помогает выделить каждую часть перечисления.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442088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запятая соответствует короткой паузе и логическому ударению. Благодаря ей перечисление звучит отчетливо, а смысл предложения легче воспринимается.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запятая не ставится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пунктуации при однородных членах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устойчивых сочетаниях и тесных парах запятая не нужна.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не ставится, если слова образуют устойчивое или цельное сочетание, а не обычное перечисление.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а, но, да в значении но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041949" y="1594837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а, но, да в значении «но» соединяют однородные члены, которые сравниваются или противопоставляются друг другу. Они показывают, что второй признак, действие или предмет отличается от первого.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518462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запятая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такими союзами обычно ставится запятая: не громко, а тихо; не холодно, но прохладно. Знак помогает увидеть границу между частями и правильно передать паузу в речи.
</a:t>
            </a:r>
            <a:endParaRPr lang="en-US" sz="1379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3442088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перечисление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конструкциях однородные члены не только перечисляются, но и уточняют смысл: один вариант отвергается, другой принимается. Поэтому важно читать предложение внимательно и учитывать значение союза.
</a:t>
            </a:r>
            <a:endParaRPr lang="en-US" sz="11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Обобщающее слово и двоеточие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 предложениях, где обобщающее слово стоит перед рядом однородных членов.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перечислении могут завершаться обобщением в конце предложения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помогает отделить перечисление от итогового вывода, когда обобщающее слово стоит после однородных членов и подводит общий смысл.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пунктуации при обобщающем слове в школьном курсе русского языка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распределяются знаки при однородных членах в учебных примерах и упражнениях.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препинания встречаются чаще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требуется запятая: в большинстве предложений однородные члены просто перечисляются. Двоеточие и тире нужны в более специальных случаях.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статистика примеров по теме «Однородные члены предложения»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и неоднородные определения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594837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 отвечают на один и тот же вопрос и относятся к одному слову одинаково. Их можно прочитать как перечисление или соединить союзом «и» без изменения смысла.
</a:t>
            </a:r>
            <a:endParaRPr lang="en-US" sz="1273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518462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Неоднородные определения называют предмет с разных сторон: одно может указывать на размер, другое — на материал, третье — на назначение. Они не образуют ряд и обычно не разделяются запятой.
</a:t>
            </a:r>
            <a:endParaRPr lang="en-US" sz="1198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442088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определениями слышится перечисление, они однородны. Если же признаки неравноправны и один уточняет другой, запятая не нужна; смысл предложения подсказывает правильный выбор.
</a:t>
            </a:r>
            <a:endParaRPr lang="en-US" sz="11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учитель читает: «Лес, поле, луг». Между словами слышны короткие паузы, и каждое слово выделяется отдельно. Именно так в устной речи возникает интонация перечисления, даже без союзов и дополнительных пояснений.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между словами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ряду важно каждое слово, голос чуть усиливается на каждом элементе. Например: «Он принёс книги, тетради, ручки». Слушатель легко замечает, что перечисление идёт шаг за шагом, а не одним слитным сообщением.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перечисления делает фразу более выразительной и помогает уловить порядок мыслей. В описаниях природы, покупок или действий она звучит особенно естественно, потому что показывает движение и последовательность без лишних слов.
</a:t>
            </a:r>
            <a:endParaRPr lang="en-US" sz="981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речи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перечисления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16479"/>
            <a:ext cx="4646100" cy="18379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письме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6 класса по теме однородных членов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частые ошибки при постановке знаков препинания в предложениях с однородными членами.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не из-за правила, а из-за неверного понимания смысла: надо сначала определить связь слов, а уже потом ставить знак.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знаки препинания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определить, нужна ли запятая, двоеточие или тире в предложении с однородными членами.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ряды особенно заметны в рассказах, описаниях и упражнениях на пересказ.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однородные члены чаще встречаются в школьных текстах
</a:t>
            </a:r>
            <a:endParaRPr lang="en-US" sz="2029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однородные сказуемые: они удобны, когда нужно показать несколько действий одного лица или предмета в одном предложении.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выборка текстов и упражнений по русскому языку для 6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предложениях с однородными членами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помогают точно и красиво перечислять мысли. Если помнить вопрос, связь слов и условия постановки знаков, можно безошибочно писать и лучше понимать текст.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2026-05-28T04:58:31Z</dcterms:created>
  <dcterms:modified xsi:type="dcterms:W3CDTF">2026-05-28T04:58:31Z</dcterms:modified>
</cp:coreProperties>
</file>