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болот: общий обзор и ключевые вопросы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— уникальные экосистемы, влияющие на климат и биоразнообразие.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болота и как они формируются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— влажные участки земли с особым растительным слоем, где накапливается торф. Они возникают в низинах, зависят от климата и природы региона, особенно много их в северо-западной России и Сибири.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болот и их признаки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Верховые болота: чистая вода и кислый мох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Верховые болота питаются только дождевой водой, почва в них кислая, а поверхность покрыта мхом сфагнумом. Их часто можно встретить в холодных северных регионах с влажным климатом.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Низинные болота: плодородие и минералы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Низинные болота получают воду из грунтов и рек, что обогащает почву минералами. Они распространены на равнинах и вдоль рек, поддерживая разнообразие растительности и животных.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болота: смесь характеристик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болота сочетают признаки верховых и низинных типов, расположены на границах болотистых и более сухих земель. Такая среда создает уникальные условия для обитания разных видов.
</a:t>
            </a:r>
            <a:endParaRPr lang="en-US" sz="138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413" y="2403449"/>
            <a:ext cx="2042905" cy="2374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6345" y="2403402"/>
            <a:ext cx="2042905" cy="2374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3951" y="2403402"/>
            <a:ext cx="2042905" cy="2374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1551" y="2405652"/>
            <a:ext cx="2042905" cy="2374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болот в природе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280342" y="1100007"/>
            <a:ext cx="2043046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баланс и защита от катастроф
</a:t>
            </a:r>
            <a:pPr algn="l" indent="0" marL="0">
              <a:lnSpc>
                <a:spcPct val="115000"/>
              </a:lnSpc>
              <a:buNone/>
            </a:pPr>
            <a:r>
              <a:rPr lang="en-US" sz="7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регулируют уровень воды, предотвращая как наводнения, так и сильные засухи, благодаря своей способности удерживать влагу и медленно отдавать её окружающей среде.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2456275" y="1095550"/>
            <a:ext cx="2043046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воды через торфяной слой
</a:t>
            </a:r>
            <a:pPr algn="l" indent="0" marL="0">
              <a:lnSpc>
                <a:spcPct val="115000"/>
              </a:lnSpc>
              <a:buNone/>
            </a:pPr>
            <a:r>
              <a:rPr lang="en-US" sz="7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торф в болотах очищают воду от вредных веществ, задерживая загрязнители и улучшая качество воды в речках и озёрах, что критично для экосистем и людей.
</a:t>
            </a:r>
            <a:endParaRPr lang="en-US" sz="1233" dirty="0"/>
          </a:p>
        </p:txBody>
      </p:sp>
      <p:sp>
        <p:nvSpPr>
          <p:cNvPr id="13" name="Text 4"/>
          <p:cNvSpPr txBox="1"/>
          <p:nvPr/>
        </p:nvSpPr>
        <p:spPr>
          <a:xfrm>
            <a:off x="4643880" y="1095550"/>
            <a:ext cx="2043046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Углеродный запас и борьба с изменением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аккумулируют углерод в торфе, снижая количество углекислого газа в атмосфере. Это помогает замедлять глобальное потепление.
</a:t>
            </a:r>
            <a:endParaRPr lang="en-US" sz="1173" dirty="0"/>
          </a:p>
        </p:txBody>
      </p:sp>
      <p:sp>
        <p:nvSpPr>
          <p:cNvPr id="14" name="Text 5"/>
          <p:cNvSpPr txBox="1"/>
          <p:nvPr/>
        </p:nvSpPr>
        <p:spPr>
          <a:xfrm>
            <a:off x="6831480" y="1097800"/>
            <a:ext cx="2043046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редких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7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уникальных растений и животных, включая исчезающие виды, находят в болотах укрытие и пищу, что поддерживает биологическое разнообразие.
</a:t>
            </a:r>
            <a:endParaRPr lang="en-US" sz="123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расширения площадей, пригодных для сельского хозяйства, осушают болота и создают пашни для выращивания культур.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 добывают для производства топлива, удобрений и в садоводстве, что требует снижения уровня воды в болотах.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помогает уменьшить популяцию комаров, которые переносят малярию и другие болезни, улучшая санитарные условия.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строительства дорог, жилых и промышленных объектов необходимо сушить болотистые участки и создавать стабильный грунт.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осушают болота?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способы осушения болот
</a:t>
            </a:r>
            <a:endParaRPr lang="en-US" sz="1823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способ — рытьё дренажных каналов, которые отводят излишки воды, снижая уровень влажности на территории.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 насосы и шлюзы для контроля воды, а также строят сложные мелиоративные системы, трансформирующие ландшафт и распределение воды.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процесса осушения болот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последовательность изменений при осушении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98664"/>
            <a:ext cx="2048700" cy="13944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2048" y="1098637"/>
            <a:ext cx="2048700" cy="13944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3752" y="1098637"/>
            <a:ext cx="2048700" cy="13944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5447" y="1098637"/>
            <a:ext cx="2048700" cy="139447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осушения болот
</a:t>
            </a:r>
            <a:endParaRPr lang="en-US" sz="2488" dirty="0"/>
          </a:p>
        </p:txBody>
      </p:sp>
      <p:sp>
        <p:nvSpPr>
          <p:cNvPr id="11" name="Text 2"/>
          <p:cNvSpPr txBox="1"/>
          <p:nvPr/>
        </p:nvSpPr>
        <p:spPr>
          <a:xfrm>
            <a:off x="275100" y="2699281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запасов пресной воды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ведет к уменьшению количества доступной воды в природе, что влияет на реки, озера и потребности животных и людей.
</a:t>
            </a:r>
            <a:endParaRPr lang="en-US" sz="1086" dirty="0"/>
          </a:p>
        </p:txBody>
      </p:sp>
      <p:sp>
        <p:nvSpPr>
          <p:cNvPr id="12" name="Text 3"/>
          <p:cNvSpPr txBox="1"/>
          <p:nvPr/>
        </p:nvSpPr>
        <p:spPr>
          <a:xfrm>
            <a:off x="2456798" y="2697372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Угасание редких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болот приводит к исчезновению уникальных растений и животных, потеря их среды обитания снижает биологическое разнообразие.
</a:t>
            </a:r>
            <a:endParaRPr lang="en-US" sz="1086" dirty="0"/>
          </a:p>
        </p:txBody>
      </p:sp>
      <p:sp>
        <p:nvSpPr>
          <p:cNvPr id="13" name="Text 4"/>
          <p:cNvSpPr txBox="1"/>
          <p:nvPr/>
        </p:nvSpPr>
        <p:spPr>
          <a:xfrm>
            <a:off x="4638502" y="2697372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риска пожаров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Высыхающий торф становится легковоспламеняющимся, что повышает частоту и масштабы торфяных и лесных пожаров.
</a:t>
            </a:r>
            <a:endParaRPr lang="en-US" sz="1086" dirty="0"/>
          </a:p>
        </p:txBody>
      </p:sp>
      <p:sp>
        <p:nvSpPr>
          <p:cNvPr id="14" name="Text 5"/>
          <p:cNvSpPr txBox="1"/>
          <p:nvPr/>
        </p:nvSpPr>
        <p:spPr>
          <a:xfrm>
            <a:off x="6820197" y="2697372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выбросов парниковых газов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сушке торфа начинается его окисление и выделение CO2, усиливая эффект глобального потепления и разрушая баланс углерода.
</a:t>
            </a:r>
            <a:endParaRPr lang="en-US" sz="10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Традиционный образ жизни и занятия людей, живущих рядом с болотами, страдают из-за изменения природной среды и ресурсов.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проявляется в увеличении засух и резких перепадов температуры, что угрожает устойчивости экосистем.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Понижение грунтовых вод ухудшает качество питьевой воды, создавая трудности для населения и сельского хозяйства.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климатические последствия осушения
</a:t>
            </a:r>
            <a:endParaRPr lang="en-US" sz="205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413" y="2403449"/>
            <a:ext cx="2042905" cy="2374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6345" y="2403402"/>
            <a:ext cx="2042905" cy="2374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3951" y="2403402"/>
            <a:ext cx="2042905" cy="2374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1551" y="2405652"/>
            <a:ext cx="2042905" cy="2374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Масштабные проекты осушения болот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280342" y="1100007"/>
            <a:ext cx="2043046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Полесские болота в Европе
</a:t>
            </a:r>
            <a:pPr algn="l" indent="0" marL="0">
              <a:lnSpc>
                <a:spcPct val="115000"/>
              </a:lnSpc>
              <a:buNone/>
            </a:pPr>
            <a:r>
              <a:rPr lang="en-US" sz="7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Беларуси, Украины и Польши реализованы крупные мелиоративные проекты, которые существенно изменили природный ландшафт и снизили биоразнообразие.
</a:t>
            </a:r>
            <a:endParaRPr lang="en-US" sz="1233" dirty="0"/>
          </a:p>
        </p:txBody>
      </p:sp>
      <p:sp>
        <p:nvSpPr>
          <p:cNvPr id="12" name="Text 3"/>
          <p:cNvSpPr txBox="1"/>
          <p:nvPr/>
        </p:nvSpPr>
        <p:spPr>
          <a:xfrm>
            <a:off x="2456275" y="1095550"/>
            <a:ext cx="2043046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Дельта реки Киссими в США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болот дельты позволило расширить сельскохозяйственные угодья, но привело к исчезновению естественных водных экосистем.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43880" y="1095550"/>
            <a:ext cx="2043046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Западноевропейские торфяники
</a:t>
            </a:r>
            <a:pPr algn="l" indent="0" marL="0">
              <a:lnSpc>
                <a:spcPct val="115000"/>
              </a:lnSpc>
              <a:buNone/>
            </a:pPr>
            <a:r>
              <a:rPr lang="en-US" sz="7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осушение торфяников для добычи топлива и земли повлияло на экологическую стабильность регионов и снизило численность многих болотных видов.
</a:t>
            </a:r>
            <a:endParaRPr lang="en-US" sz="1233" dirty="0"/>
          </a:p>
        </p:txBody>
      </p:sp>
      <p:sp>
        <p:nvSpPr>
          <p:cNvPr id="14" name="Text 5"/>
          <p:cNvSpPr txBox="1"/>
          <p:nvPr/>
        </p:nvSpPr>
        <p:spPr>
          <a:xfrm>
            <a:off x="6831480" y="1097800"/>
            <a:ext cx="2043046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болот на северо-западе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7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XX века миллионы гектаров болот ушли под сельское хозяйство, что изменило природный ландшафт и ухудшило экологическое состояние зон.
</a:t>
            </a:r>
            <a:endParaRPr lang="en-US" sz="123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98664"/>
            <a:ext cx="2048700" cy="13944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2048" y="1098637"/>
            <a:ext cx="2048700" cy="13944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3752" y="1098637"/>
            <a:ext cx="2048700" cy="13944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5447" y="1098637"/>
            <a:ext cx="2048700" cy="139447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осушения на растительный и животный мир
</a:t>
            </a:r>
            <a:endParaRPr lang="en-US" sz="2442" dirty="0"/>
          </a:p>
        </p:txBody>
      </p:sp>
      <p:sp>
        <p:nvSpPr>
          <p:cNvPr id="11" name="Text 2"/>
          <p:cNvSpPr txBox="1"/>
          <p:nvPr/>
        </p:nvSpPr>
        <p:spPr>
          <a:xfrm>
            <a:off x="275100" y="2699281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редких болотных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больших территорий приводит к потере среды обитания таких растений, как росянка и белая клюква. Эти виды страдают из-за изменения влажности и концентрации питательных веществ в почве.
</a:t>
            </a:r>
            <a:endParaRPr lang="en-US" sz="1086" dirty="0"/>
          </a:p>
        </p:txBody>
      </p:sp>
      <p:sp>
        <p:nvSpPr>
          <p:cNvPr id="12" name="Text 3"/>
          <p:cNvSpPr txBox="1"/>
          <p:nvPr/>
        </p:nvSpPr>
        <p:spPr>
          <a:xfrm>
            <a:off x="2456798" y="2697372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численности птиц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водно-болотные птицы, например журавли и коростели, уменьшают свои популяции из-за утраты привычных местообитаний и кормовых ресурсов, необходимых для гнездования и выживания.
</a:t>
            </a:r>
            <a:endParaRPr lang="en-US" sz="1086" dirty="0"/>
          </a:p>
        </p:txBody>
      </p:sp>
      <p:sp>
        <p:nvSpPr>
          <p:cNvPr id="13" name="Text 4"/>
          <p:cNvSpPr txBox="1"/>
          <p:nvPr/>
        </p:nvSpPr>
        <p:spPr>
          <a:xfrm>
            <a:off x="4638502" y="2697372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земноводных и водных обитателей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приводит к сокращению численности лягушек, моллюсков и рыб, так как меняется качество воды и исчезают места размножения и питания.
</a:t>
            </a:r>
            <a:endParaRPr lang="en-US" sz="1086" dirty="0"/>
          </a:p>
        </p:txBody>
      </p:sp>
      <p:sp>
        <p:nvSpPr>
          <p:cNvPr id="14" name="Text 5"/>
          <p:cNvSpPr txBox="1"/>
          <p:nvPr/>
        </p:nvSpPr>
        <p:spPr>
          <a:xfrm>
            <a:off x="6820197" y="2697372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миграционных путей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болот влияет на миграцию многих животных и птиц: потеря биотопов заставляет их изменять привычные маршруты или отказываться от миграций, что сказывается на экосистемных связях.
</a:t>
            </a:r>
            <a:endParaRPr lang="en-US" sz="10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643674"/>
            <a:ext cx="4646100" cy="20292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площади болот, степень их осушения и биологическое разнообразие в разных регионах мира. Эти показатели отражают воздействие хозяйственной деятельности и необходимость охраны болот.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центр по болотам, 2023 год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болотных экосистем в разных странах
</a:t>
            </a:r>
            <a:endParaRPr lang="en-US" sz="2215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осушения болот вызывает снижение биоразнообразия, что видно на примере разных стран с разным уровнем хозяйственной нагрузки.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аккумулируют значительные объемы углерода в форме торфа, что помогает снижать концентрацию CO2 в атмосфере и смягчать парниковый эффект.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осушении торфяников происходит окисление углерода, выбрасывая до 30% ранее накопленного CO2 обратно в атмосферу, что усугубляет глобальное потепление.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Торфяные пожары, случившиеся на осушенных болотах, способствуют дополнительным выбросам углекислого газа, снижая способность экосистемы восстанавливаться.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и глобальный углеродный цикл
</a:t>
            </a:r>
            <a:endParaRPr lang="en-US" sz="270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болот снижает уровень грунтовых вод, приводя к ухудшению водоснабжения и уменьшению водоемов, что негативно сказывается на экосистемах.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водные ресурсы и ландшафт
</a:t>
            </a:r>
            <a:endParaRPr lang="en-US" sz="2658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Нарушается естественная фильтрация воды, вследствие чего увеличивается загрязнение рек и источников питьевой воды, влияя на здоровье населения.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засух и паводков возрастает, так как болота теряют способность регулировать водный баланс в экосистемах и ландшафтах.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эрозии и заиливания почв активизируются по мере изменения гидрологического режима, усугубляя деградацию земель и ухудшая качество почв.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2000" y="701100"/>
            <a:ext cx="4303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цели осушения болот
</a:t>
            </a:r>
            <a:endParaRPr lang="en-US" sz="1802" dirty="0"/>
          </a:p>
        </p:txBody>
      </p:sp>
      <p:sp>
        <p:nvSpPr>
          <p:cNvPr id="7" name="Text 1"/>
          <p:cNvSpPr txBox="1"/>
          <p:nvPr/>
        </p:nvSpPr>
        <p:spPr>
          <a:xfrm>
            <a:off x="4785975" y="17070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причиной осушения является расширение сельскохозяйственных площадей для выращивания картофеля и зерновых культур, что позволяет увеличить производство продуктов питания.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85975" y="32151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болотные территории используются для добычи торфа как топлива и сырья, а заготовка древесины и строительство инфраструктуры ведут к дополнительной экономической активности, но наносят ущерб природе.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институт экологии, 2023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Масштабы и динамика осушения болот
</a:t>
            </a:r>
            <a:endParaRPr lang="en-US" sz="2677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начала XX века площадь осушенных болот в России достигла около 4 миллионов гектаров, с тенденцией к стабилизации или slight уменьшению в последние годы.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активное осушение болот в XX веке с некоторым замедлением в XXI, что отражает изменения в природоохранной политике и экономике.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болотных территорий
</a:t>
            </a:r>
            <a:endParaRPr lang="en-US" sz="183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Восстановительные работы включают засыпку дренажных каналов и регулирование водного режима для возвращения природных условий влажности и защиты биоразнообразия.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международных программах и создание заповедных территорий способствует сохранению болот и их экосистем дальнейшее обеспечение устойчивого природопользования.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экотуризма позволяет использовать болота без ущерба для природного водного режима, привлекая внимание к их сохранению.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Альтернативы осушению и сохранение болот
</a:t>
            </a:r>
            <a:endParaRPr lang="en-US" sz="2352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болотных культур, таких как ягоды и мох, дает экономическую выгоду без дренажа и разрушения экосистемы.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научных полигонов поддерживает исследования климата и усовершенствование методов экологически безопасного использования и охраны болот.
</a:t>
            </a:r>
            <a:endParaRPr lang="en-US" sz="116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Возможности участия школьников в охране болот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могут участвовать в экологических экскурсиях и мониторинге состояния болот, изучая флору и фауну, что развивает экологическое сознание и понимание природы.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Волонтерские акции по посадке сфагнума и уборке мусора помогают сохранить болота, а школьные проекты создают локальные инициативы по охране и восстановлению экосистем.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сохранения болот для будущих поколений
</a:t>
            </a:r>
            <a:endParaRPr lang="en-US" sz="262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играют ключевую роль в поддержании экосистемы и климата. Их защита необходима для устойчивого развития и здоровья природы, от которой зависит и будущее человечества.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2026-05-10T22:52:40Z</dcterms:created>
  <dcterms:modified xsi:type="dcterms:W3CDTF">2026-05-10T22:52:40Z</dcterms:modified>
</cp:coreProperties>
</file>