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деепричастия: что нужно знать в 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деепричастие без путаницы и ошибок.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деепричастие и зачем его изучать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часто встречаются в текстах и помогают передать два действия в одном предложении. Их разбор учит видеть связь формы с глаголом, определять вид и не путать деепричастие с причастием или сказуемым.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называет действие само по себе, а добавляет его к основному. Оно сохраняет связь с глаголом и помогает точнее описать, что происходит в предложении.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задают вопросы «что делая?» и «что сделав?». По ним легко отличить его от других форм, если внимательно смотреть на значение и роль в предложении.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 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деепричастие относится к сказуемому и поясняет его. Например: «Мальчик шёл, напевая» — действие напевая добавлено к основному действию шёл.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времени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может показывать одновременность или предшествование. Поэтому оно помогает понять, происходит ли добавочное действие вместе с главным или раньше 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деепричастия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бывают несовершенного и совершенного вида. Вид показывает, совпадает ли добавочное действие с основным или произошло раньше него.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типа читая, слушая, идя обозначают действие, которое происходит одновременно с главным. Они отвечают на вопрос «что делая?».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типа прочитав, улыбнувшись, закрыв показывают, что действие уже завершилось раньше основного. Они отвечают на вопрос «что сделав?».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деепричастия имеют постфикс -ся или -сь: умывшись, оглядываясь. Он показывает, что действие направлено на самого действующего.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деепричастия и примеры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удобно сравнить основные признаки и быстро увидеть, что именно показывает каждая форма.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изменяется, но его вид и возвратность помогают понять значение и связь с главным действием.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«Деепричастие»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деепричастие от глагола и причастия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вопросы «что делая?» или «что сделав?», это сильный признак деепричастия. Глагольные вопросы сказуемого здесь не подходят.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 и падежам. Если форма изменяется как прилагательное или причастие, перед нами не деепричастие.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деепричастия — добавочное действие. Оно не заменяет сказуемое, а только уточняет, что происходит рядом с основным действием.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читая, улыбнувшись, не оглядываясь называют дополнительное действие. Именно поэтому они не являются сказуемым, хотя связаны с ним по смыслу.
</a:t>
            </a:r>
            <a:endParaRPr lang="en-US" sz="1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морфологический разбор деепричастия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ни один обязательный признак.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в тетради и одновременно перечитывает условие задачи. Так наглядно видно, что деепричастие не начинает новое действие отдельно, а уточняет главное и связывает его с тем же действующим лицом.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 работой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сидит у окна, читает учебник и иногда переводит взгляд на строку в тетради. Картина помогает понять, что деепричастие добавляет второе действие, но не становится самостоятельным сказуемым.
</a:t>
            </a:r>
            <a:endParaRPr lang="en-US" sz="958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 окна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деепричастия часто описывают движение, наблюдение или работу: человек идёт, оглядываясь, или отвечает, подумав. Такая форма делает фразу точной и короткой, не перегружая предложение лишними словами.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внимание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 в предложении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и глагол, от которого образовано деепричастие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важно назвать глагол, от которого образована форма: читая — от читать, улыбаясь — от улыбаться, прочитав — от прочитать.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глагол показывает, какое действие лежит в основе деепричастия. Благодаря этому легче определить значение слова и его вид.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лицам, числам и временам. Поэтому его начальная форма не создаётся как у изменяемых глагольных форм, а связана с источником.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разбор становится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указать исходный глагол, проще избежать ошибки в анализе и не перепутать деепричастие с другой формой, похожей по звучанию.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деепричастий несовершенного и совершенного вида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различие между видами связано не только с вопросом, но и со значением действия и формообразующими элементами.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связан с одновременностью, совершенный — с предшествованием; по суффиксу можно предположить вид, но значение нужно проверять.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«Деепричастие»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обстоятельство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обычно поясняет основное действие и отвечает на вопрос, как, когда или при каком условии оно совершается. Поэтому оно чаще всего выступает обстоятельством.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 сказуемым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образует отдельного сказуемого. Оно связано с глаголом-сказуемым и показывает добавочное действие того же лица или предмета, что и основное действие.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помогает коротко и точно передать последовательность действий. Например: «Он вошёл, улыбаясь» или «Прочитав книгу, она ответила на вопросы».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сказуемым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деепричастие стоит рядом с глаголом, оно не заменяет его. Главное действие выражает сказуемое, а деепричастие только уточняет, как оно происходит.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деепричастия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01726"/>
            <a:ext cx="3812100" cy="18107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суффиксы деепричастий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предположить вид деепричастия и его особенности, но окончательный вывод всегда нужно проверять по вопросу и значению.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суффикс помогают быстро предположить вид, но для точного разбора нужно учитывать вопрос, значение и связь с основным действием.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деепричастие как особая форма глагола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полного разбора на примере слова «улыбаясь»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693046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слово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слово «улыбаясь» и убеждаемся, что оно связано с глаголом-сказуемым, а не обозначает самостоятельное действие.
</a:t>
            </a:r>
            <a:endParaRPr lang="en-US" sz="1131" dirty="0"/>
          </a:p>
        </p:txBody>
      </p:sp>
      <p:sp>
        <p:nvSpPr>
          <p:cNvPr id="12" name="Text 3"/>
          <p:cNvSpPr txBox="1"/>
          <p:nvPr/>
        </p:nvSpPr>
        <p:spPr>
          <a:xfrm>
            <a:off x="693046" y="37367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Определяем часть речи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деепричастие, потому что оно называет добавочное действие и отвечает на вопрос «что делая?», уточняя основное действие в предложении.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500650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Указываем исходный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образовано от глагола «улыбаться». Эта связь помогает понять значение формы и проверить, к какому виду она относится.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00650" y="376182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Называем 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несовершенного вида, возвратное, неизменяемое. Эти признаки не меняются, поэтому их обязательно называют в разборе.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313225" y="2715750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Определяем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слово «улыбаясь» чаще всего является обстоятельством. Оно показывает, как совершается основное действие и делает высказывание точнее.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оформляют морфологический разбор в тетради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Записывают, что слово является деепричастием, и кратко называют его общее значение: добавочное действие.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 —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вид и возвратность, а затем отдельно указывают, изменяется ли слово. Для деепричастия важно подчеркнуть его неизменяемость.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вопрос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вопрос, на который отвечает слово, и называют начальную форму, если она требуется для разбора.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конце —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синтаксическую роль, чаще всего обстоятельство, и проверяют, не перепутано ли слово с глаголом-сказуемым или причастием.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деепричастия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слово рассматривают отдельно от предложения и не проверяют его связь с главным действием.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вопросом, видом и различением форм. Значит, успешный разбор требует не только запоминания признаков, но и внимательной проверки контекста.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при морфологическом разборе деепричастия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0" y="1332899"/>
            <a:ext cx="2442880" cy="234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435" y="1332900"/>
            <a:ext cx="2442880" cy="234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610" y="1332900"/>
            <a:ext cx="2442880" cy="234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показать, что герой делает что-то одновременно с основным действием. В предложении «Сидя у окна, он читал» сразу видна спокойная, точная картина. Такая форма делает описание короче и выразительнее, чем два отдельных предложения.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действие сопровождает другое
</a:t>
            </a:r>
            <a:endParaRPr lang="en-US" sz="86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движении, работе или наблюдении деепричастия особенно удобны. Они помогают передать плавность действия: человек идёт, оглядываясь, или отвечает, подумав. Благодаря этому речь звучит живо, но остаётся строгой и понятной.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движении и наблюдении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хочет сделать описание более точным, деепричастие помогает избежать лишних повторов. Например, можно написать: «Школьник сидел у окна, читая книгу». В одном предложении появляется и герой, и действие, и дополнительная деталь обстановки.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сочинении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 речи и 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при выборе признаков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деепричастие от других форм и не пропустить важные признаки.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87" y="17310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794" y="1731004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638" y="1737634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113" y="17310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0388" y="1731004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распознавания деепричастия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слово в предложении и посмотри, связано ли оно с действием, выраженным сказуемым. Без этого легко перепутать его с другой формой.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отвечает ли слово на вопрос «что делая?» или «что сделав?». Именно эти вопросы помогают отличить деепричастие от глагола и причастия.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исходный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от какого глагола образована форма. Это помогает понять значение слова и проверить, какой вид у деепричастия.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 вид и возвратность, а затем убедись, что форма не изменяется по родам, числам и падежам. Для деепричастия это обязательно.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установить синтаксическую роль. Чаще всего деепричастие является обстоятельством и уточняет, как совершается основное 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сдачей разбора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38300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к слову поставлен правильный вопрос: «что делая?» или «что сделав?». Если вопрос другой, форма, скорее всего, определена неверно.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47400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вид и 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назван ли вид деепричастия и отмечены ли суффиксы или постфикс -ся, -сь. Эти признаки помогают избежать самых частых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6500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уточни синтаксическую роль: деепричастие должно быть связано с главным действием и чаще всего выступает обстоятельством, а не сказуемым.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морфологическом разборе деепричастия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показывает, что деепричастие — это особая неизменяемая форма глагола. Если последовательно назвать значение, вопрос, исходный глагол, вид, возвратность и роль в предложении, разбор будет точным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2026-05-28T16:32:33Z</dcterms:created>
  <dcterms:modified xsi:type="dcterms:W3CDTF">2026-05-28T16:32:33Z</dcterms:modified>
</cp:coreProperties>
</file>