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67550" y="2201687"/>
            <a:ext cx="7721700" cy="2661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на построение и геометрические места точек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построения помогают увидеть геометрию через свойства фигур.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2450" y="4775100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в геометрии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Построения учат работать с чертежом, а геометрические места точек показывают, где искать решение. Эти идеи нужны для доказательств, аккуратных построений и понимания свойств фигур в 9 классе и дальше.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89000"/>
            <a:ext cx="6893700" cy="6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называется задачей на построение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28325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020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построить объект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такой задаче требуется получить точку, отрезок, прямую или фигуру, которая точно соответствует условиям. Главное — не угадывать ответ, а вывести его логически.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38805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Используются два инструмента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классической геометрии разрешены только циркуль и линейка без делений. Они позволяют строить прямые, отрезки, окружности и переносить расстояния без измерений.
</a:t>
            </a:r>
            <a:endParaRPr lang="en-US" sz="95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423410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задают связь объектов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задаче могут быть указаны отрезки, углы, прямые, окружности и их отношения. Решение должно учитывать все данные сразу, а не только часть условия.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388050" y="423410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обязательна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считается верным только тогда, когда каждая полученная точка или линия действительно удовлетворяет всем требованиям задачи. Поэтому после чертежа всегда нужна проверка.
</a:t>
            </a:r>
            <a:endParaRPr lang="en-US" sz="95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9305" y="736225"/>
            <a:ext cx="3189689" cy="3851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289000"/>
            <a:ext cx="5069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классического построения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85600" y="1304312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Линейка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Линейка нужна, чтобы проводить прямые и соединять точки отрезками. Она задаёт направление линии, но не используется для измерения длины по делениям.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85600" y="2114497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Циркуль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Циркуль помогает строить окружности и переносить расстояния. С его помощью можно отложить нужный радиус и сравнить расстояния между точками без численных измерений.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85600" y="2924631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не разрешено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классических построениях не используют транспортир, масштабную линейку и рисование на глаз. Идея задачи состоит в точной логике, а не в приблизительном изображении.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85600" y="3729736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пример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чертеже обычно показывают точку, отрезок и окружность, построенную с помощью циркуля и линейки. Такой рисунок помогает понять, как работают инструменты вместе.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решать задачу на построение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от чтения условия до проверки результата.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289000"/>
            <a:ext cx="59385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геометрическое место точек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385603" y="1358900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свойство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Геометрическое место точек — это все точки плоскости, у которых есть одно и то же свойство. Такое свойство может быть связано с расстоянием, углом или положением относительно линии.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902928" y="1358900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 двумя точками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 найти все точки, равноудалённые от двух данных точек, получается серединный перпендикуляр к отрезку. Это один из самых важных примеров в школьной геометрии.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85603" y="2681825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 углом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Точки, равноудалённые от сторон угла, лежат на его биссектрисе. Поэтому биссектриса часто помогает находить внутренние точки фигуры и строить точные решения.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902928" y="2681825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 расстоянием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точки, находящиеся на одном расстоянии от данной точки, образуют окружность. Здесь расстояние от центра до каждой точки окружности одинаково и называется радиусом.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223268"/>
            <a:ext cx="3147000" cy="88856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геометрические места точек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показывает, как условие задачи связано с нужным геометрическим образом.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и те же свойства часто приводят к одному стандартному объекту построения, поэтому их удобно запомнить и узнавать в условии задачи.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геометрия, тема «Геометрические места точек»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геометрические места встречаются чаще всего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самые узнаваемые типы геометрических мест в школьных задачах и помогает быстро увидеть, какие из них стоит повторить в первую очередь.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встречаются окружность и серединный перпендикуляр: они напрямую связаны с расстояниями, а значит, полезны почти в каждом втором типе задач.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тема по школьной геометрии; обобщённая схема для повторения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132" y="1692275"/>
            <a:ext cx="238200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70244" y="1692275"/>
            <a:ext cx="208425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54782" y="1692275"/>
            <a:ext cx="238200" cy="238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Серединный перпендикуляр к отрезку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03400" y="2208625"/>
            <a:ext cx="20856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Проходит через середину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Серединный перпендикуляр всегда проходит через середину отрезка и образует с ним прямой угол. Это делает его удобным ориентиром при точных построениях.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70625" y="2208625"/>
            <a:ext cx="20856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расстояния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Любая точка на этой прямой находится на одинаковом расстоянии от концов отрезка. Именно поэтому она помогает находить точки, которые одинаково удалены от двух данных объектов.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470825" y="2208625"/>
            <a:ext cx="20856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Полезен в задачах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свойство используют при поиске центра окружности, при построении симметричных точек и в задачах, где нужно сравнить расстояния до двух точек.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89000"/>
            <a:ext cx="47676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Биссектриса угла как геометрическое место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0200" y="191470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она делает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Биссектриса делит угол на две равные части. Она помогает точно определить направление внутри угла и служит опорой для многих построений.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119025" y="191470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свойство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Любая точка биссектрисы находится на одинаковом расстоянии от сторон угла. Это удобный признак, если нужно найти место внутри угла без измерений.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65235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она нужна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Биссектриса помогает строить центр вписанной окружности треугольника и решать задачи, где требуется равное расстояние до двух прямых, образующих угол.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119025" y="365235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узнавать в задаче
</a:t>
            </a:r>
            <a:pPr algn="l" indent="0" marL="0">
              <a:lnSpc>
                <a:spcPct val="80000"/>
              </a:lnSpc>
              <a:buNone/>
            </a:pPr>
            <a:r>
              <a:rPr lang="en-US" sz="9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условии говорится о двух равных расстояниях до сторон угла, почти всегда нужно искать биссектрису. Это один из самых частых образов в школьной геометрии.
</a:t>
            </a:r>
            <a:endParaRPr lang="en-US" sz="97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9305" y="736225"/>
            <a:ext cx="3189689" cy="3851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89000"/>
            <a:ext cx="5069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как множество точек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5600" y="1304259"/>
            <a:ext cx="3956400" cy="8887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Единое расстояние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точка окружности находится на одинаковом расстоянии от центра. Это расстояние называется радиусом и задаёт размер окружности, поэтому изменение радиуса сразу меняет весь чертёж.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85600" y="2401075"/>
            <a:ext cx="3956400" cy="8887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она нужна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на построение окружность помогает находить точки на заданном расстоянии, строить равные отрезки и искать пересечения с прямыми, когда требуется точное решение без измерений.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85600" y="3497909"/>
            <a:ext cx="3956400" cy="8887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чертежа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удобно отметить центр, радиус и несколько точек на самой окружности. Такой рисунок показывает, почему все эти точки принадлежат одному и тому же геометрическому месту.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построения в 9 классе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встречаются построения, связанные с равными расстояниями и делением угла или отрезка. Они становятся основой для более сложных задач.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биссектриса, серединный перпендикуляр и перпендикуляр: именно они чаще всего помогают выразить условие через геометрическое место точек.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типовых задач школьного курса геометрии, 9 класс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 геометрических мест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способ решения задач на построение через поиск общей точки нескольких свойств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38432" y="2214635"/>
            <a:ext cx="239100" cy="1912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357" y="2191175"/>
            <a:ext cx="238200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99444" y="2191175"/>
            <a:ext cx="208425" cy="23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40202" y="2191175"/>
            <a:ext cx="238200" cy="238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99240" y="2191175"/>
            <a:ext cx="238200" cy="238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задачи на построение в школьном курсе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079350" y="2668725"/>
            <a:ext cx="1392300" cy="16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Биссектриса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угла пополам показывает, как из равенства углов получить новое геометрическое место. Биссектриса часто помогает находить точки, одинаково удалённые от сторон угла.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67425" y="2668725"/>
            <a:ext cx="1456200" cy="16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перпендикуляра к прямой проверяет умение работать с углом 90° и точно проводить линии. Такая задача часто становится первым шагом в более длинных построениях.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727375" y="2668725"/>
            <a:ext cx="1392300" cy="16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отрезка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середины отрезка связано с серединным перпендикуляром и симметрией. Это один из самых полезных приёмов, потому что он встречается в разных типах задач.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467050" y="2668725"/>
            <a:ext cx="1392300" cy="16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Симметричная точка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Нахождение точки, симметричной данной, требует понять, где находится ось симметрии и как сохранить равные расстояния. Такой приём часто применяется в чертежах и доказательствах.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7238225" y="2668725"/>
            <a:ext cx="1392300" cy="16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Касательная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касательной к окружности объединяет знания об окружности, радиусе и перпендикуляре. Эта задача показывает, как одно свойство может определять целую линию.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29500" y="2223922"/>
            <a:ext cx="3170700" cy="89525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20488"/>
            <a:ext cx="50427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решений может быть у задачи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 то же условие может не иметь решения, иметь единственное решение или давать несколько вариантов. Всё зависит от взаимного расположения объектов.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построением важно проверить, существует ли решение. Иногда условие сразу ограничивает число вариантов или полностью исключает ответ.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ситуации школьной геометрии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22036" y="938950"/>
            <a:ext cx="3400228" cy="3830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40200" y="289000"/>
            <a:ext cx="59385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 построениях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85603" y="1358900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Неточная работа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небольшая неточность циркуля или линейки может изменить весь результат. В построениях важна аккуратность: точка, проведённая «примерно», не считается доказанным решением.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902928" y="1358900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условий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смешивают точки, равноудалённые от двух точек, и точки, равноудалённые от двух прямых. Это разные ситуации, поэтому и геометрические места у них разные.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85603" y="2681825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проверки существования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задачи имеют не одно решение, а несколько или вообще не имеют его. Если не проверить условия заранее, можно построить красивый, но неверный чертёж.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902928" y="2681825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Рисунок вместо доказательства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чертёж помогает увидеть идею, но не заменяет обоснование. Нужно объяснить, почему построенная точка действительно удовлетворяет всем условиям задачи.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построений с симметрией и параллельностью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905300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отрезка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осевая симметрия помогает понять, почему середина отрезка и серединный перпендикуляр связаны между собой: точки по разные стороны оси оказываются на одинаковом расстоянии от концов.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99087" y="2099525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угла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тот же приём объясняет биссектрису: точки на ней одинаково удалены от сторон угла, поэтому она становится естественным геометрическим местом для поиска решений.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522588" y="2549100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линии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появляются параллельные прямые: они описывают все точки, находящиеся на одинаковом расстоянии от данной прямой. Этот принцип часто упрощает построения в более сложных фигурах.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89000"/>
            <a:ext cx="6893700" cy="6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применяются геометрические места точек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28325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020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Черчение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черчении геометрические места помогают строить точные линии и дуги без случайных измерений. Это особенно важно, когда нужно получить аккуратный и повторяемый результат.
</a:t>
            </a:r>
            <a:endParaRPr lang="en-US" sz="950" dirty="0"/>
          </a:p>
        </p:txBody>
      </p:sp>
      <p:sp>
        <p:nvSpPr>
          <p:cNvPr id="10" name="Text 3"/>
          <p:cNvSpPr txBox="1"/>
          <p:nvPr/>
        </p:nvSpPr>
        <p:spPr>
          <a:xfrm>
            <a:off x="338805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и карты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проектировании дорог и в картографии такие идеи используют для выбора точек на одинаковом расстоянии от объектов. Так легче соблюдать заданные границы и ориентиры.
</a:t>
            </a:r>
            <a:endParaRPr lang="en-US" sz="95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423410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Навигация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навигации геометрические места помогают определять положение объекта по расстояниям до ориентиров. Такой подход полезен там, где важна точность, а не приблизительная оценка.
</a:t>
            </a:r>
            <a:endParaRPr lang="en-US" sz="950" dirty="0"/>
          </a:p>
        </p:txBody>
      </p:sp>
      <p:sp>
        <p:nvSpPr>
          <p:cNvPr id="12" name="Text 5"/>
          <p:cNvSpPr txBox="1"/>
          <p:nvPr/>
        </p:nvSpPr>
        <p:spPr>
          <a:xfrm>
            <a:off x="3388050" y="423410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Робототехника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робототехнике построения по свойствам точек помогают задавать безопасные траектории и зоны действия. Здесь особенно важны логика решения, аккуратность и проверка результата.
</a:t>
            </a:r>
            <a:endParaRPr lang="en-US" sz="95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решения: от свойства к чертежу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шаг опирается на предыдущий, поэтому решение удобно записывать коротко и последовательно. Это помогает не потерять условие и не перепутать объект построения.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сразу определить геометрическое место, построение становится понятным: остаётся выбрать инструмент и проверить, что ответ действительно подходит.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схема решения задач на построение в школьной геометрии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7700" y="1034125"/>
            <a:ext cx="39486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Главное, что нужно запомнить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151487" y="2296925"/>
            <a:ext cx="28410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на построение учат переводить условие в точный чертёж, а геометрические места точек показывают, где искать ответ. Биссектриса, окружность, серединный перпендикуляр и симметрия — главные опоры этой темы.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2026-06-03T10:13:11Z</dcterms:created>
  <dcterms:modified xsi:type="dcterms:W3CDTF">2026-06-03T10:13:11Z</dcterms:modified>
</cp:coreProperties>
</file>