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Здоровье, образ жизни и работоспособность: основные темы урока
</a:t>
            </a:r>
            <a:endParaRPr lang="en-US" sz="296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здоровье и успехи в учёбе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здоровый образ жизни важен для подростков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больше времени проводят у экранов и меньше двигаются. Это ведёт к усталости, стрессу и снижению концентрации. Именно в юности формируются привычки, влияющие на здоровье в будущем.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здоровья: физическое, психическое и социальное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состояние крепкого организма без болезней и с хорошей выносливостью. Оно обеспечивает энергию и защиту от заболеваний в повседневной жизни.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и социальное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— умение управлять эмоциями и стрессом, а социальное — способность строить отношения и участвовать в жизни общества для гармоничного существования.
</a:t>
            </a:r>
            <a:endParaRPr lang="en-US" sz="11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образа жизни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его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помогает получать энергию для учёбы и спорта. Включение овощей, белков и витаминов укрепляет здоровье и поддерживает внимание в классе.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улучшает работу сердца и легких, а также снимает стресс. Утренние зарядки и прогулки способствуют бодрости и улучшают настроение на весь день.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баланс 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сна, учёбы и досуга помогает избежать переутомления. Хорошее планирование позволяет сохранять силы и сосредоточенность в течение учебных часов.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здорового питания в подростковом возрасте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рационе: важно ежедневно есть овощи, фрукты и цельнозерновые продукты для обеспечения организма питательными веществами.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включают мясо, рыбу, яйца и бобовые — они способствуют росту и восстановлению тканей, влияя на умственную и физическую активность.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сахара и соли помогает поддерживать нормальную работу сердца и сосудов, а также снижает риск переедания и ожирения.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обеспечивают стабильный обмен веществ, помогают поддерживать концентрацию и работоспособность в течение дня.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физической активности среди российских школьников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недостаточно двигаются, что влияет на здоровье и учебные способности.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физическая активность увеличивает риски заболеваний и снижает успеваемость.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подросткам заниматься физкультурой ежедневно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тела и сердца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занятия спортом способствуют развитию мышц и крепости сердечно-сосудистой системы. Это помогает избегать заболеваний и поддерживает энергию в течение дня.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настроения и концентрации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стимулирует выработку эндорфинов — гормонов радости. Это улучшает настроение и помогает лучше сосредоточиться на учёбе и творчестве.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создание здоровой среды обитания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соблюдение личной гигиены уменьшают вероятность заболеваний почти наполовину, способствуя сохранению здоровья.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комнате, проветривание и комфортное освещение создают благоприятные условия для учёбы, снижая риск распространения инфекций.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среда помогает поддерживать концентрацию и улучшает общее самочувствие подростка в течение дня.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подросткового поведения,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времени: сон, учёба, физическая активность и досуг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сочетание времени для разных видов деятельности помогает сохранять здоровье и внимание.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отдыхом и нагрузками повышает работоспособность и психическое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восстанавливает энергию, помогает обновлять нервные клетки и поддерживает память.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может привести к риску ожирения и снижению иммунитета, что ухудшает общее состояние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сна на здоровье и работоспособность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дефицит сна повышает вероятность ошибок и затрудняет концентрацию внимания в учебе.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улучшает настроение, снижая раздражительность и повышая устойчивость к стрессу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Стресс: причины, последствия и профилактика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 подростков возникает из-за учебных трудностей, конфликтов в семье и школе, а также неуверенности в себе. Эти факторы вызывают эмоциональное напряжение и негативно влияют на общее состояние.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приводит к головным болям, снижению мотивации и трудностям в общении. Профилактика включает чередование учёбы и отдыха, поддержку друзей и развитие навыков самоорганизации.
</a:t>
            </a:r>
            <a:endParaRPr lang="en-US" sz="10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здоровых привычек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ведущие к устойчивым позитивным изменениям в образе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накопления вредных привычек и их влияние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время у экрана компьютера и смартфона, физическая активность снижается до минимума.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признаки лишнего веса, ухудшается память и внимание, учащаются простудные заболевания.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 сопровождается риском диабета, снижением работоспособности и падением самооценки.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часто употреблять фастфуд и сладкие напитки, не задумываясь о последствиях для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46254"/>
            <a:ext cx="3432300" cy="18322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и вредных привычек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разные привычки, их влияние на здоровье и возможные последствия для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полезных привычек существенно уменьшает риски заболеваний и улучшает учебные результаты.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и работоспособность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эмоциями и стрессом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формируется через умение контролировать эмоции и эффективно справляться со стрессом. Это помогает сохранять внутреннее равновесие и устойчивость к трудностям.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 и 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и семьи играет важную роль в развитии уверенности и настойчивости, что значимо повышает мотивацию и успехи в учёбе.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для продуктивного обучения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режима сна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восстанавливает силы и помогает лучше концентрироваться на уроках, предотвращая переутомление и повышая внимательность.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учёбы и 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отдых во время занятий способствует снижению стресса и улучшению усвоения материала, поддерживая высокий уровень энергии.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физических упражнений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не только укрепить здоровье, но и улучшить настроение, что положительно сказывается на учебной мотивации.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дружбы и коллективной деятельности для здоровья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коммуникативных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помогают подросткам лучше общаться и находить общий язык с разными людьми, что укрепляет социальные связи.
</a:t>
            </a:r>
            <a:endParaRPr lang="en-US" sz="129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эмоционального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1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снижает уровень стресса, повышает чувство поддержки и уверенности в себе среди школьников.
</a:t>
            </a:r>
            <a:endParaRPr lang="en-US" sz="1397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лидерских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командах и общественных инициативах развивает ответственность и способность принимать решения.
</a:t>
            </a:r>
            <a:endParaRPr lang="en-US" sz="129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стрессоустойчивости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3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мероприятия учат справляться с трудностями, развивая выдержку и навыки преодоления напряжения.
</a:t>
            </a:r>
            <a:endParaRPr lang="en-US" sz="13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гаджетов: польза и риски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Оптимальное время для развлечений на гаджетах не превышает 2 часов в день. Важно делать регулярные перерывы каждые 40 минут для восстановления зрения и снижения усталости.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Гаджеты помогают в учёбе и досуге, если использовать их с умом и соблюдать меры предосторожности. Контроль времени способствует сохранению здоровья и концентрации.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здоровья и работоспособности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питание, достаточная физическая активность и качественный сон — ключевые условия для энергии и хорошей концентрации в течение дня.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контролировать стресс, избегать вредных привычек и опираться на поддержку близких, чтобы сохранять здоровье и учебный настрой.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— основа успеха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правильных привычек сегодня обеспечивает здоровье, работоспособность и достижения в учёбе завтра, создавая фундамент для успешной взрослой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2026-05-09T21:27:17Z</dcterms:created>
  <dcterms:modified xsi:type="dcterms:W3CDTF">2026-05-09T21:27:17Z</dcterms:modified>
</cp:coreProperties>
</file>