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image" Target="../media/image-10-14.png"/><Relationship Id="rId15" Type="http://schemas.openxmlformats.org/officeDocument/2006/relationships/image" Target="../media/image-10-15.png"/><Relationship Id="rId16" Type="http://schemas.openxmlformats.org/officeDocument/2006/relationships/image" Target="../media/image-10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Expressing Anger &amp; Annoyance: как английский показывает сильные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18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о злости и раздражении точно, вежливо и по ситуации.
</a:t>
            </a:r>
            <a:endParaRPr lang="en-US" sz="3621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на уроке, перебивания, спор в группе или нарушение договорённости легко вызывают раздражение. Английский помогает назвать чувство точно — от mild annoyance до сильной злости — и выбрать тон, который не обострит разговор.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 общения на английском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anger и annoyance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634750" y="996700"/>
            <a:ext cx="81792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эмоции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Anger обозначает сильную злость, гнев или возмущение. Это чувство обычно связано с серьёзной причиной, конфликтом или ощущением, что поступили несправедливо.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34750" y="2213149"/>
            <a:ext cx="81792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Лёгкое раздражение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Annoyance — более мягкое раздражение, досада или недовольство. Оно часто возникает из-за мелких, но неприятных вещей: шума, опоздания, повторяющейся помехи.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34750" y="3431238"/>
            <a:ext cx="81792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один и тот же тон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слова описывают отрицательные эмоции, но звучат по-разному: annoyance менее резко и менее опасно, чем anger, поэтому лучше подходит для обычных школьных ситуаций.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810400"/>
            <a:ext cx="4166100" cy="199115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выражения и их сила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выбрать слово по степени эмоции и не сказать слишком резко.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Angry и furious сильнее, чем annoyed и irritated; I’m a bit annoyed звучит мягче всего.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английского языка для описания эмоций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выглядят и звучат эмоции злости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выдаёт раздражение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злится, его брови часто хмурятся, губы сжимаются, а плечи становятся напряжёнными. Даже без слов видно, что терпение на исходе и спокойный разговор под угрозой.
</a:t>
            </a:r>
            <a:endParaRPr lang="en-US" sz="1084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становится жёстче
</a:t>
            </a:r>
            <a:pPr algn="ctr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раздражении речь обычно звучит короче, громче и резче. Меняется темп, слова произносятся отчётливее, а паузы становятся короче — так эмоция слышна даже без мимики.
</a:t>
            </a:r>
            <a:endParaRPr lang="en-US" sz="1080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annoyed к furious
</a:t>
            </a:r>
            <a:pPr algn="ctr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Лёгкое раздражение и сильная злость выглядят по-разному: annoyed может быть почти сдержанным, angry уже заметно напряжённым, а furious — максимально резким и эмоциональным.
</a:t>
            </a:r>
            <a:endParaRPr lang="en-US" sz="103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выразить недовольство без ссоры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назвать проблему, не переходя на грубость.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лёгкого раздражения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3475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недовольство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I’m a bit annoyed подходит, когда ситуация неприятна, но ещё не стала конфликтом. Эта фраза звучит спокойно и помогает показать эмоцию без лишней резкости.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8440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Что-то задевает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It’s bothering me хорошо подходит для вежливого разговора. Она показывает, что проблема уже заметна, но говорящий всё ещё старается сохранить спокойный тон.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475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Неприятная мелочь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That’s irritating используют, когда что-то постоянно мешает: шум, опоздания или повторяющиеся ошибки. Фраза передаёт раздражение, но не звучит как сильная ссора.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8440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Нервы на пределе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This is getting on my nerves выражает более заметное раздражение. Фраза часто встречается в разговоре с друзьями или близкими, когда одна и та же проблема повторяется.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сильной злости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3158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признание эмоции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I’m really angry подходит, когда причина кажется серьёзной и человек уже не просто раздражён, а по-настоящему сердит. Фраза звучит ясно и очень понятно в разговоре.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3158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высокая степень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I’m furious передаёт сильнейшую злость. Это слово используют, когда произошла несправедливость, обман или грубое нарушение обещания, и спокойствие уже почти потеряно.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6891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Разговорный вариант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I’m so mad about this часто звучит в обычной речи и переписке. Оно передаёт сильное недовольство, но остаётся более разговорным, чем formal angry.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6891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Эмоция недоверия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can’t believe this помогает показать шок, возмущение и сильное разочарование одновременно. Такая фраза особенно уместна, когда случилось что-то неожиданно неприятное.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эмоции от irritation до fury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образуют понятную шкалу: чем сильнее чувство, тем резче звучит выбор лексики.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показывает постепенное усиление эмоции: от лёгкого раздражения к очень сильной злости.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шкала эмоциональной лексики английского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738" y="1526101"/>
            <a:ext cx="391500" cy="31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76212" y="1526101"/>
            <a:ext cx="391500" cy="31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83975" y="1508701"/>
            <a:ext cx="391500" cy="34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68425" y="1486951"/>
            <a:ext cx="391500" cy="391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8006888" y="1483351"/>
            <a:ext cx="299025" cy="3987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ситуации, в которых эти фразы нужны
</a:t>
            </a:r>
            <a:endParaRPr lang="en-US" sz="2658" dirty="0"/>
          </a:p>
        </p:txBody>
      </p:sp>
      <p:sp>
        <p:nvSpPr>
          <p:cNvPr id="1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20" name="Text 2"/>
          <p:cNvSpPr txBox="1"/>
          <p:nvPr/>
        </p:nvSpPr>
        <p:spPr>
          <a:xfrm>
            <a:off x="278542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на уроке
</a:t>
            </a:r>
            <a:pPr algn="ctr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класс слишком шумит, удобно сказать: It’s too noisy. Такая фраза коротко описывает проблему и помогает пожаловаться без грубости.
</a:t>
            </a:r>
            <a:endParaRPr lang="en-US" sz="1171" dirty="0"/>
          </a:p>
        </p:txBody>
      </p:sp>
      <p:sp>
        <p:nvSpPr>
          <p:cNvPr id="21" name="Text 3"/>
          <p:cNvSpPr txBox="1"/>
          <p:nvPr/>
        </p:nvSpPr>
        <p:spPr>
          <a:xfrm>
            <a:off x="3863017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в группе
</a:t>
            </a:r>
            <a:pPr algn="ctr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During a group task disagreement can quickly cause annoyance. Фраза I’m annoyed about this помогает спокойно обозначить напряжение и вернуться к обсуждению.
</a:t>
            </a:r>
            <a:endParaRPr lang="en-US" sz="1134" dirty="0"/>
          </a:p>
        </p:txBody>
      </p:sp>
      <p:sp>
        <p:nvSpPr>
          <p:cNvPr id="22" name="Text 4"/>
          <p:cNvSpPr txBox="1"/>
          <p:nvPr/>
        </p:nvSpPr>
        <p:spPr>
          <a:xfrm>
            <a:off x="2070779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Перебивания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people interrupt me, I get irritated показывает, что речь прервали и это мешает. Фраза точно связывает эмоцию с конкретным действием.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5655229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очереди
</a:t>
            </a:r>
            <a:pPr algn="ctr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someone cuts in line, можно сказать I was here first. Это короткий способ напомнить о порядке и выразить недовольство без оскорблений.
</a:t>
            </a:r>
            <a:endParaRPr lang="en-US" sz="1194" dirty="0"/>
          </a:p>
        </p:txBody>
      </p:sp>
      <p:sp>
        <p:nvSpPr>
          <p:cNvPr id="24" name="Text 6"/>
          <p:cNvSpPr txBox="1"/>
          <p:nvPr/>
        </p:nvSpPr>
        <p:spPr>
          <a:xfrm>
            <a:off x="7447454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и договорённости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a promise was broken, фраза I’m angry about the broken promise помогает назвать причину прямо. Она особенно полезна в работе над школьным проектом.
</a:t>
            </a:r>
            <a:endParaRPr lang="en-US" sz="114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762661"/>
            <a:ext cx="4392900" cy="20866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Вежливые, нейтральные и резкие варианты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один и тот же смысл может звучать по-разному: от вежливой просьбы до резкой реакции. В школе безопаснее выбирать нейтральные или вежливые формулировки.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формулировки помогают выразить недовольство без лишнего конфликта; резкие варианты лучше не использовать в школе и в разговоре со взрослыми.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выражения злости и раздражения на английском языке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7811" y="0"/>
            <a:ext cx="2745879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5852700" cy="10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интонация меняет смысл фразы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30147" y="2302687"/>
            <a:ext cx="1879349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тон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фраза может звучать спокойно, сердито или саркастично. Интонация меняет не смысл слов, а то, как собеседник воспринимает ваше настроение и намерение.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316807" y="2302687"/>
            <a:ext cx="1879349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реакции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Fine или Really? при раздражённом произнесении часто выражают недовольство сильнее, чем длинные объяснения. Особенно заметны высота голоса, паузы и резкость в конце предложения.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303459" y="2302687"/>
            <a:ext cx="1879349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контролирует интонацию, он может показать эмоцию без грубости. Это помогает избежать лишней ссоры и сделать ответ понятным даже в напряжённом разговоре.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схема самоконтроля перед ответом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 усилить конфликт и сохранить спокойный тон в школьной ситуации.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формулировки, которых лучше избегать
</a:t>
            </a:r>
            <a:endParaRPr lang="en-US" sz="2713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Оскорбления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stupid или idiot не решают проблему, а сразу переводят разговор в личную ссору. После них собеседник чаще защищается, чем слушает.
</a:t>
            </a:r>
            <a:endParaRPr lang="en-US" sz="1267" dirty="0"/>
          </a:p>
        </p:txBody>
      </p:sp>
      <p:sp>
        <p:nvSpPr>
          <p:cNvPr id="10" name="Text 2"/>
          <p:cNvSpPr txBox="1"/>
          <p:nvPr/>
        </p:nvSpPr>
        <p:spPr>
          <a:xfrm>
            <a:off x="2425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Насмешки и угрозы
</a:t>
            </a:r>
            <a:pPr algn="ctr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с насмешкой или угрозой усиливают напряжение и делают ситуацию опаснее. Такой тон мешает договориться и обычно вызывает ответную злость.
</a:t>
            </a:r>
            <a:endParaRPr lang="en-US" sz="1287" dirty="0"/>
          </a:p>
        </p:txBody>
      </p:sp>
      <p:sp>
        <p:nvSpPr>
          <p:cNvPr id="11" name="Text 3"/>
          <p:cNvSpPr txBox="1"/>
          <p:nvPr/>
        </p:nvSpPr>
        <p:spPr>
          <a:xfrm>
            <a:off x="4521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Агрессивные команды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повелительные фразы, сказанные грубо, звучат как нападение. Даже короткая команда может обидеть сильнее, чем длинное объяснение.
</a:t>
            </a:r>
            <a:endParaRPr lang="en-US" sz="1338" dirty="0"/>
          </a:p>
        </p:txBody>
      </p:sp>
      <p:sp>
        <p:nvSpPr>
          <p:cNvPr id="12" name="Text 4"/>
          <p:cNvSpPr txBox="1"/>
          <p:nvPr/>
        </p:nvSpPr>
        <p:spPr>
          <a:xfrm>
            <a:off x="6616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безопасный выбор
</a:t>
            </a:r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использовать спокойные альтернативы: I don’t like this, Please stop, I need a break, This is not okay for me. Они звучат твёрдо, но без лишней агрессии.
</a:t>
            </a:r>
            <a:endParaRPr lang="en-US" sz="1233" dirty="0"/>
          </a:p>
        </p:txBody>
      </p:sp>
      <p:sp>
        <p:nvSpPr>
          <p:cNvPr id="13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усиливает эмоциональность речи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Эмоция слышна не только в словах: паузы, темп и перебивание тоже влияют на впечатление. Чем резче манера речи, тем сильнее кажется недовольство.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усилители — громкость и резкие слова; именно они быстрее всего переводят обычное недовольство в конфликт.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интонации и эмоциональной речи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диалоги с эмоцией и причиной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078175" y="996700"/>
            <a:ext cx="47358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Перебивание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I’m annoyed because you keep interrupting me. Такая фраза сразу называет чувство и причину, поэтому собеседник понимает, что нужно изменить поведение, а не спорить о пустяке.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078175" y="2201675"/>
            <a:ext cx="47358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Нарушенное обещание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I’m angry about the broken promise. Здесь эмоция звучит сильнее, потому что проблема серьёзнее. Короткое объяснение помогает не уходить в длинный конфликт.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78175" y="3406650"/>
            <a:ext cx="47358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Громкая музыка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I’m a bit irritated; could you lower the music? Это мягкий, но понятный способ попросить о действии и сохранить нормальный тон разговора.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вежливо отвечать на чужую злость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3158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Признать эмоцию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короткого сигнала, что вы услышали человека: I understand. Такая реакция не спорит с его чувствами и сразу снижает напряжение в разговоре.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3158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Извиниться при необходимости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 действительно виноваты, лучше сказать I’m sorry. Простое извинение показывает уважение и помогает быстрее перейти от обвинений к решению проблемы.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6891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Предложить выход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Let’s fix it или Can we talk calmly? переводят разговор в практическую сторону. Вместо спора появляется общий план действий, который легче принять обеим сторонам.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6891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Сохранить спокойствие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переписке и в классе важно не отвечать резко. Короткий спокойный ответ помогает не подливать масла в огонь и оставляет пространство для договорённости.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651108"/>
            <a:ext cx="4166100" cy="230973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по школьным ситуациям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быстро назвать проблему и при этом не сказать лишнего. Такие фразы подходят для урока, перемены и переписки с одноклассниками.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фраза помогает назвать проблему прямо и понятно; уровень эмоции можно выбрать от мягкого раздражения до сильного недовольства.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выражения злости и раздражения в школьных ситуациях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 темы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4750" y="996700"/>
            <a:ext cx="81792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Назвать чувство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понять, что именно вы чувствуете: annoyance, irritation или anger. Точное слово помогает не преувеличить эмоцию и не звучать слишком резко.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34750" y="2213149"/>
            <a:ext cx="81792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Назвать причину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 — коротко объяснить, что стало проблемой. Когда причина ясна, собеседнику проще понять вас и отреагировать без лишних догадок и споров.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34750" y="3431238"/>
            <a:ext cx="81792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Предложить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не останавливаться только на эмоции. Фразы с просьбой или предложением, например Please stop или Could you…? , переводят разговор в решение, а не в конфликт.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как говорить о злости и раздражении по-английски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Anger и annoyance различаются по силе, но в обоих случаях важны точные слова и спокойная интонация. Если назвать чувство, причину и просьбу, можно звучать уверенно и вежливо.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2026-05-31T11:25:31Z</dcterms:created>
  <dcterms:modified xsi:type="dcterms:W3CDTF">2026-05-31T11:25:31Z</dcterms:modified>
</cp:coreProperties>
</file>