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и окружность: базовые понятия геометрии
</a:t>
            </a:r>
            <a:endParaRPr lang="en-US" sz="2892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фигуру, её границу, формулы и измерения.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уверенно работать с измерениями, формулами и вычислениями, а ещё учит видеть геометрию в обычных предметах, чертежах и задачах из жизни.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круг и окружность в 6 классе
</a:t>
            </a:r>
            <a:endParaRPr lang="en-US" sz="2754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— это линия, все точки которой находятся на одинаковом расстоянии от одной точки, называемой центром.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включает всю область внутри окружности и саму границу, поэтому он всегда имеет внутреннюю часть.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— это отрезок от центра до точки окружности; все радиусы одной окружности равны.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проходит через центр и соединяет две точки окружности; его длина вдвое больше радиуса.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и окружность: в чём разница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2820100"/>
            <a:ext cx="4288200" cy="188865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5150" y="1365950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Центр, радиус и диаметр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748162" y="1846000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— главная точка построения окружности. От него измеряют расстояния до любых точек линии, поэтому радиусы получаются равными. Диаметр всегда проходит через центр.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Хорда, дуга и касательная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Хорда соединяет две точки окружности, а дуга — это её часть. Касательная касается окружности только в одной точке и не пересекает её.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окружности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1925" y="2477750"/>
            <a:ext cx="2733249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для запоминания определений и связей между элементами окружности.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связи темы — равенство радиусов и формула d=2r. По ним легко находить неизвестные элементы и проверять построения.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и свойства окружности из курса математики 6 класса.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и их свойства
</a:t>
            </a:r>
            <a:endParaRPr lang="en-US" sz="2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Круглая форма удобна там, где важно вращение, симметрия и равномерное движение.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быта и техники показывают, что круг и окружность часто используются в практических предметах.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примеры из повседневной жизни и учебных материалов по теме.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круглые формы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8850" y="1888150"/>
            <a:ext cx="36063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3,14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1960350" y="4268175"/>
            <a:ext cx="52233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π показывает, сколько раз длина окружности больше её диаметра. В формулах его используют постоянно, поэтому важно помнить приближённое значение.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2984450" y="2716775"/>
            <a:ext cx="3168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это удобное приближённое значение числа π для школьных вычислений.
</a:t>
            </a:r>
            <a:endParaRPr lang="en-US" sz="1346" dirty="0"/>
          </a:p>
        </p:txBody>
      </p:sp>
      <p:sp>
        <p:nvSpPr>
          <p:cNvPr id="7" name="Text 3"/>
          <p:cNvSpPr txBox="1"/>
          <p:nvPr/>
        </p:nvSpPr>
        <p:spPr>
          <a:xfrm>
            <a:off x="2987850" y="3446850"/>
            <a:ext cx="31686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Стандартное школьное приближение числа π.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находят длину окружности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 вычислений по радиусу или диаметру.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расчётов удобно использовать одно и то же приближение π, чтобы сравнивать результаты без лишних округлений.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диаметр, тем больше длина окружности; зависимость прямо пропорциональная.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 формуле C=πd при π≈3,14.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диаметра и длины окружности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250" y="2789825"/>
            <a:ext cx="396900" cy="39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73075" y="2789825"/>
            <a:ext cx="396900" cy="396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36500" y="464800"/>
            <a:ext cx="4746900" cy="14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длины окружности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36500" y="3567700"/>
            <a:ext cx="37236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известен радиус
</a:t>
            </a:r>
            <a:pPr algn="l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 формулу C=2πr, потому что радиус прямо входит в выражение. Этот способ удобен, когда в задаче сразу дано расстояние от центра до окружности.
</a:t>
            </a:r>
            <a:endParaRPr lang="en-US" sz="1317" dirty="0"/>
          </a:p>
        </p:txBody>
      </p:sp>
      <p:sp>
        <p:nvSpPr>
          <p:cNvPr id="10" name="Text 3"/>
          <p:cNvSpPr txBox="1"/>
          <p:nvPr/>
        </p:nvSpPr>
        <p:spPr>
          <a:xfrm>
            <a:off x="4811325" y="3567700"/>
            <a:ext cx="37236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известен диаметр
</a:t>
            </a:r>
            <a:pPr algn="l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 формулу C=πd, так как диаметр уже равен удвоенному радиусу. Это самый быстрый вариант, если в условии указан именно диаметр фигуры.
</a:t>
            </a:r>
            <a:endParaRPr lang="en-US" sz="131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конец циркуля ставят в намеченный центр, а второй с карандашом отводят на нужное расстояние. Это расстояние не меняют: оно задаёт радиус будущей окружности.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циркуль плавно поворачивают вокруг центра, и карандаш описывает ровную линию. Если ножки не сдвигать, получится окружность одного и того же размера.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строят окружность циркулем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75050" y="1944801"/>
            <a:ext cx="4332300" cy="17265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5625" y="1826402"/>
            <a:ext cx="3159900" cy="8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школьных вычислений с формулами, подстановкой и ответом.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65625" y="2999792"/>
            <a:ext cx="3159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связь между величинами позволяет находить неизвестное по известному, если правильно выбрать формулу.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5050" y="4008150"/>
            <a:ext cx="433230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формулы: d=2r, r=d/2, C=2πr, C=πd.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436500" y="464800"/>
            <a:ext cx="69543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задачи на радиус, диаметр и длину окружности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круга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круга показывает, сколько места занимает его внутренняя часть. Для вычислений используют формулу S=πr², где радиус возводится в квадрат.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радиус увеличивается в 2 раза, площадь возрастает в 4 раза. Поэтому даже небольшое изменение радиуса заметно влияет на результат.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решении задач важно не путать длину окружности и площадь круга: у площади всегда используются квадратные единицы, например см² или м².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вычислений взято приближённое значение π≈3,14, поэтому числа в таблице удобны для школьного счёта.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растёт быстрее радиуса, потому что в формуле радиус входит во вторую степень.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Расчёты по формуле S=πr² при π≈3,14.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радиус влияет на площадь круга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8850" y="1888150"/>
            <a:ext cx="36063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r²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1960350" y="4268175"/>
            <a:ext cx="52233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x²+y²=r² связывает геометрию с координатами и помогает находить точки, которые находятся на одинаковом расстоянии от начала отсчёта.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2984450" y="2716775"/>
            <a:ext cx="3168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эта величина стоит в уравнении окружности с центром в начале координат.
</a:t>
            </a:r>
            <a:endParaRPr lang="en-US" sz="1250" dirty="0"/>
          </a:p>
        </p:txBody>
      </p:sp>
      <p:sp>
        <p:nvSpPr>
          <p:cNvPr id="7" name="Text 3"/>
          <p:cNvSpPr txBox="1"/>
          <p:nvPr/>
        </p:nvSpPr>
        <p:spPr>
          <a:xfrm>
            <a:off x="2987850" y="3446850"/>
            <a:ext cx="31686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6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Стандартная запись уравнения окружности в школьном курсе алгебры и геометрии.
</a:t>
            </a:r>
            <a:endParaRPr lang="en-US" sz="666" dirty="0"/>
          </a:p>
        </p:txBody>
      </p:sp>
      <p:sp>
        <p:nvSpPr>
          <p:cNvPr id="8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решать задачи на круг и окружность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выбрать нужную формулу и проверить ответ.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и капли воды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Круглая форма особенно заметна в природе: на рисунках солнце часто изображают окружностью, а капли воды при небольшом размере выглядят почти шарообразными. Такая форма легко узнаваема и хорошо передаёт симметрию объекта.
</a:t>
            </a:r>
            <a:endParaRPr lang="en-US" sz="999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Колёса и шестерни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технике круг используется там, где нужен плавный поворот и ровное движение. Колёса и шестерни имеют такую форму не случайно: она помогает передавать вращение без лишних рывков и делает механизм удобным в работе.
</a:t>
            </a:r>
            <a:endParaRPr lang="en-US" sz="1073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Циферблаты и срезы брёвен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Круглая форма встречается и в бытовых предметах, например в часах и на срезе дерева. В циферблате она помогает удобно размещать деления, а круглый срез показывает годичные кольца и структуру ствола.
</a:t>
            </a:r>
            <a:endParaRPr lang="en-US" sz="1073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Круглые формы в природе и технике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8580" y="2477750"/>
            <a:ext cx="3519941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величин, их единиц и школьной записи результатов.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линейных величин и длины окружности используют одинаковые единицы, а площадь всегда записывают в квадратных единицах.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измерения и округления в школьном курсе математики.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измерения и округление
</a:t>
            </a:r>
            <a:endParaRPr lang="en-US" sz="2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Круглые формы удобны для измерительных приборов, мишеней и вращающихся деталей, поэтому они встречаются в самых разных областях.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круг и окружность нужны не только в геометрии, но и в повседневной жизни, технике и природе.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примеров из темы «Круг и окружность».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встречаются круг и окружность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по теме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и окружность помогают увидеть связь между рисунком, формулой и вычислением. Зная радиус, диаметр, длину окружности и площадь, можно уверенно решать задачи и замечать геометрию вокруг себя.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2026-05-24T17:55:18Z</dcterms:created>
  <dcterms:modified xsi:type="dcterms:W3CDTF">2026-05-24T17:55:18Z</dcterms:modified>
</cp:coreProperties>
</file>