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Антропогенез: эволюция человека от приматов к Homo sapiens, формирование уникальных признаков.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основные стадии антропогенеза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изучает происхождение и развитие человека, соединяя данные палеоантропологии, археологии и генетики. Это помогает понять биологическое и культурное разнообразие современного общества и механизмы адаптации.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значение антропогенеза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отряду приматов, семейству гоминид и подотряду высших приматов, объединяющих наиболее эволюционно развитых. Это подчёркивает биологическую близость с прочими человекообразными обезьянами.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Ближайшими современными родственниками Homo sapiens считаются шимпанзе и бонобо. Совместный общий предок жил около 7–8 млн лет назад, что подтверждается морфологическими и генетическими исследованиями.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человека в системе приматов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время происхождения рода Homo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Олдувайское ущелье, Танзания
</a:t>
            </a:r>
            <a:pPr algn="l" indent="0" marL="0">
              <a:lnSpc>
                <a:spcPct val="115000"/>
              </a:lnSpc>
              <a:buNone/>
            </a:pPr>
            <a:r>
              <a:rPr lang="en-US" sz="59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раскопки выявили значимые окаменелости и примитивные орудия труда.
</a:t>
            </a:r>
            <a:endParaRPr lang="en-US" sz="1796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месторождения Восточной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52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 и Эфиопия предоставили дополнительные свидетельства начала человечества, что обосновало понятие «колыбели человечества».
</a:t>
            </a:r>
            <a:endParaRPr lang="en-US" sz="1579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2,8–2,5 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представителей рода Homo в Восточной Африке отмечено важными палеоантропологическими находками.
</a:t>
            </a:r>
            <a:endParaRPr lang="en-US" sz="17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156410"/>
            <a:ext cx="2717400" cy="24891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300" y="1156742"/>
            <a:ext cx="2693700" cy="2488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3875" y="1156272"/>
            <a:ext cx="2717700" cy="24894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45450" y="1156742"/>
            <a:ext cx="2693700" cy="24885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61575"/>
            <a:ext cx="2717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из первых двуногих приматов, обладавших сочетанием древних и новых черт. Благодаря адаптации к саванне их поведение стало сложнее, что заложило основы для последующей эволюции.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50575" y="3820050"/>
            <a:ext cx="27174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(4–2 млн лет назад)
</a:t>
            </a:r>
            <a:endParaRPr lang="en-US" sz="2000" dirty="0"/>
          </a:p>
        </p:txBody>
      </p:sp>
      <p:sp>
        <p:nvSpPr>
          <p:cNvPr id="11" name="Text 3"/>
          <p:cNvSpPr txBox="1"/>
          <p:nvPr/>
        </p:nvSpPr>
        <p:spPr>
          <a:xfrm>
            <a:off x="328215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в мозговом объёме и изготовлении примитивных каменных орудий ознаменовал переход к роду Homo, улучшая пищевые и бытовые навыки.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215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(2,4–1,4 млн лет назад)
</a:t>
            </a:r>
            <a:endParaRPr lang="en-US" sz="2000" dirty="0"/>
          </a:p>
        </p:txBody>
      </p:sp>
      <p:sp>
        <p:nvSpPr>
          <p:cNvPr id="13" name="Text 5"/>
          <p:cNvSpPr txBox="1"/>
          <p:nvPr/>
        </p:nvSpPr>
        <p:spPr>
          <a:xfrm>
            <a:off x="6113725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гоминиды расселились за пределы Африки, освоили огонь и создали более сложные орудия труда, что свидетельствует о культурном и технологическом скачке.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13725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(1,8–0,4 млн лет назад)
</a:t>
            </a:r>
            <a:endParaRPr lang="en-US" sz="1996" dirty="0"/>
          </a:p>
        </p:txBody>
      </p:sp>
      <p:sp>
        <p:nvSpPr>
          <p:cNvPr id="15" name="Text 7"/>
          <p:cNvSpPr txBox="1"/>
          <p:nvPr/>
        </p:nvSpPr>
        <p:spPr>
          <a:xfrm>
            <a:off x="894530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развили охотничьи навыки и ритуалы, а кроманьонцы стали предками современного человека, проявили сложное искусство и язык.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894530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и кроманьонцы
</a:t>
            </a:r>
            <a:endParaRPr lang="en-US" sz="2000" dirty="0"/>
          </a:p>
        </p:txBody>
      </p:sp>
      <p:sp>
        <p:nvSpPr>
          <p:cNvPr id="17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5764" y="1527000"/>
            <a:ext cx="5290272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фундаментальных исследований палеоантропологии.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антропоидов и гоминид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разных гоминидов — объёма мозга, строения черепа, способа передвижения, использования орудий и развития культуры.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и сложность культуры увеличиваются с эволюцией, Homo sapiens демонстрирует максимальное развитие всех признаков.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мозг был больше, чем у современных обезьян, но значительно уступал последующим гоминидам, достигая около 400–550 см³.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Использовали простейшие предметы в качестве инструментов, обитая преимущественно в саванных и лесистых регионах Африки.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освоили прямохождение, сочетая его с древними навыками лазания по деревьям, что позволяло им адаптироваться к двум средам обитания.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Австралопитеки: первые бипедальные приматы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отличался увеличенным мозгом (600–700 см³) и умением создавать простейшие каменные орудия, что способствовало развитию охоты и собирательства.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был разнообразным, включал растительную и животную пищу, что указывает на растущую экологическую гибкость вида в Восточной Африке.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habilis: первые представители рода Homo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мозга связано с ростом интеллекта, коммуникации и сложностью социальных взаимодействий.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тенденция к увеличению объёма мозга сопровождает технологический и культурный прогресс у гоминид.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Компиляция данных палеоантропологических исследований,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у древних гоминид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стал первым гоминидом, покинувшим Африку и начавшим заселять Европу и Азию, что расширило биографию человеческого рода.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Африки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находки обнаружены в Дманиси (Грузия), Чжоукоу-дянь (Китай) и на острове Ява (Индонезия), отражающие разнообразие и адаптацию вида.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огня и создание улучшенных каменных орудий позволили Homo erectus эффективно добывать пищу и регулировать климат в жилищах.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достижения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erectus: освоение новых территорий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обладали массивным телосложением и крупным мозгом объёмом 1400–1500 см³, что свидетельствует о высоком уровне когнитивных способностей и адаптации к суровым условиям.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 преимущественно в Европе и Западной Азии, искусно использовали инструменты и огонь, а также развивали сложные охотничьи техники и социальное взаимодействие.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Практиковали ритуалы погребения, что указывает на развитое символическое мышление и зарождение культурных традиций в палеолитическом обществе.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связано с конкуренцией за ресурсы с Homo sapiens и климатическими изменениями ледникового максимума, вызвавшими критические трудности для их выживания.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Неандертальцы: особенности и исчезновение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возник в Восточной Африке около 300 тысяч лет назад, что подтверждается археологическими и генетическими данными об африканском происхождении Homo sapiens.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миграций Homo sapiens расселился по Евразии, Австралии и Америкам, способствуя развитию сложных социальных структур, искусства и языка, определяющих современную культуру.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sapiens: возникновение и расселение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Поддержана африканская гипотеза происхождения Homo sapiens на основании молекулярных данных и мутаций, связанных с адаптацией к различным экологическим условиям.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геномов останков возрастом до 40 тысяч лет открывает новые возможности для изучения эволюционных процессов и функций генов, связанных с выживанием и здоровьем.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древней ДНК показывает наличие 1–4% генов неандертальцев в геномах современных европейцев и азиатов, подтверждая гибридизацию между видами.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антропогенеза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91915"/>
            <a:ext cx="276900" cy="221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эволюция: ключевые достижения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технологий обработки камня, включая создание наконечников и проколок, способствовало эффективному охотничьему и хозяйственному использованию ресурсов.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Настенная живопись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древних рисунков и орнаментов, как в пещерах Ласко, отражает зарождение художественного мышления и духовных представлений общества.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бус и других украшений указывает на формирование социальной идентичности и развитие символической культуры у гоминид.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взаимодействие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социальных связей сопровождалось ростом коллективизма, что стимулировало обмен знаниями и формирование сложных культурных традиций.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сопровождается археологическими находками, которые позволяют проследить технологический и культурный прогресс гоминид на протяжении миллионов лет.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схемы демонстрируют постепенное усложнение морфологии и поведения, подчеркивая значимость миграций и адаптаций для эволюции человека.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исследования,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шкала ключевых открытий антропогенеза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ледниковых циклов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циклы провоцировали значительные изменения в климате, что заставляло древних людей мигрировать и структурировать поселения. Эти условия стимулировали освоение огня и развитие одежды для выживания в холодных регионах.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окружающей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среды способствовали формированию новых поведенческих стратегий, включая эффективное использование ресурсов и сделанных орудий, что усиливало шансы на выживание и успешное размножение.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среды на эволюцию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языка улучшило координацию в коллективной охоте и социальном взаимодействии, что сыграло ключевую роль в эволюции человеческого общества.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эволюции языка, 2022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позволило существенно усилить коллективные действия и передачу культурных знаний между поколениями.
</a:t>
            </a:r>
            <a:endParaRPr lang="en-US" sz="39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единственное африканское происхождение Homo sapiens с последующей миграцией в другие регионы. Споры касаются времени и масштабов этих миграций.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«Out of Africa»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предполагает одновременное развитие гоминид в разных регионах, с дальнейшим смешением популяций и обменом генов, что усложняет линейную картину происхождения человека.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Многоочаговая эволюция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Обсуждается период резкого уменьшения численности человеческой популяции, вызванного экологическими кризисами и возможными генетическими последствиями для потомков.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«узкого горлышка»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и споры в антропогенезе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антропогенеза раскрывает механизмы формирования генетического разнообразия, помогающие понять причины адаптации современных людей к различным средам обитания.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 культурные аспекты эволюции формируют фундамент для разработки новых подходов в медицине, психологии и этнологии с целью улучшения здоровья и социальной интеграции.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анализ эволюционных тенденций даёт возможность прогнозировать направления будущего развития Homo sapiens в условиях быстроменяющихся экологических и социальных условий.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антропогенеза для современных исследований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 междисциплинарный подход расширяют наше понимание эволюции человека, открывая перспективы для изучения новых этапов развития и сохранения генетического наследия.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в будущее: антропогенез как ключ к пониманию человека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2026-05-10T00:04:25Z</dcterms:created>
  <dcterms:modified xsi:type="dcterms:W3CDTF">2026-05-10T00:04:25Z</dcterms:modified>
</cp:coreProperties>
</file>