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Кожа — сложный орган защиты и ощущения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крупнейший орган, обеспечивающий защиту, ощущение и терморегуляцию.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кожи и её роль в жизни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ценили кожу за её защитные свойства и связь со здоровьем. Дерматология раскрыла её функции иммунитета и синтеза витамина D.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кожи и их функции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первый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 толщиной до 0,2 мм служит преградой для микробов. Он постоянно обновляется, защищая внутренние слои кожи.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питающий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толщиной 1–4 мм содержит сосуды, нервы и волосяные фолликулы, обеспечивая питание и упругость кожи.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 — подкожная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клетчатка под дермой сохраняет тепло, смягчает удары и выступает резервом энергии.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75" y="1378388"/>
            <a:ext cx="4402500" cy="79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775" y="2365123"/>
            <a:ext cx="4402500" cy="606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775" y="3159773"/>
            <a:ext cx="4402500" cy="606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2775" y="3952867"/>
            <a:ext cx="4405500" cy="7959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клетки кожи и их задачи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568900" y="154069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Кератиноциты — защитники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 клеток эпидермиса формируют роговой слой, который предохраняет тело от внешних воздействий.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568900" y="248793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и их защитная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меланин, окрашивающий кожу и фильтрующий ультрафиолет, снижая риск солнечных ожогов.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8900" y="328258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Лангерганса — иммунный щит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Осуществляют раннее обнаружение и нейтрализацию патогенов, поддерживая иммунную защиту кожи.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572050" y="411544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Фибробласты — создатели упругости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синтезируют коллаген и эластин, важные для прочности и эластичности кожи.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Эпидермис: активный защитный слой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пяти подслоёв, верхний слой обновляется каждые 2–4 недели, постоянно обновляя барьер кожи.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межклеточные связи и кератин обеспечивают защиту от влаги, микробов и вредных веществ.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в эпидермисе фильтрует ультрафиолет, уменьшая повреждение кожи от солнца.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Дерма: каркас и питатель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кровеносные и лимфатические сосуды, обеспечивая питание и обмен веществ внутри кожи.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нервные окончания, отвечающие за передачу болевых и тактильных ощущений.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находятся протоки потовых и сальных желез, регулирующие тепло и увлажнение кожи.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Коллагеновые и эластиновые волокна придают коже упругость и помогают восстанавливаться после повреждений.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40%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тела у взрослого человека может составлять подкожный жир, обеспечивая теплоизоляцию и защиту органов.
</a:t>
            </a:r>
            <a:endParaRPr lang="en-US" sz="2035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гиподермы варьируется в зависимости от возраста и пола, у подростков она часто менее выражена.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атлас анатомии человека,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и цвет кожи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меланина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в базальном слое эпидермиса вырабатывают меланин — пигмент, определяющий оттенок кожи, волос и глаз.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меланина на защиту и оттенок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меланина, тем лучше защита от солнечных лучей и ниже вероятность ожогов, что влияет на здоровье кожи.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Толщина кожи в разных местах тела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Пятка имеет наибольшую толщину кожи для амортизации при ходьбе и беге.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с меньшей толщиной кожи обладают высокой чувствительностью, что важно для тактильных функций.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кожных желез и их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кожных желез расположены по всему телу и выполняют различные функции для поддержания здоровья кожи.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желез работает уникально, поддерживая гигиену и защиту кожи от внешних воздействий.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кожи: ощущения и безопасность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рецепторов в коже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разные рецепторы: тактильные, болевые и температурные. Особенно много чувствительных окончаний сосредоточено на кончиках пальцев, что обеспечивает высокую остроту восприятия прикосновений.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кожных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позволяют организму вовремя реагировать на боль, смену температуры и механические воздействия. Благодаря им кожа выполняет важную защитную функцию, предупреждая о потенциальной 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кожи: процесс восстановления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эпидермиса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базального слоя активно делятся, обновляя верхний роговой слой примерно каждые 28–30 дней для поддержания барьерной функции.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повреждение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порезах или ссадинах начинается быстрое деление клеток, стимулирующее заживление и восстановление структуры кожи.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Повреждённое место покрывается защитной коркой, предотвращающей проникновение инфекции и способствующей регенерации тканей.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новой кожи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коркой формируется новый слой кожи, он заменяет повреждённые участки, обычно за 5–7 дней у подростков без следов повреждения.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кожи от микробов и патогенов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Роговой слой выступает как прочный барьер, блокирующий проникновение бактерий и вирусов, что предотвращает инфекции и сохраняет здоровье организма.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кожного сала и пота препятствует росту болезнетворных микроорганизмов, а клетки Лангерганса распознают и уничтожают вредные частицы на ранних стадиях.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терморегуляции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пота с поверхности кожи охлаждает тело и помогает поддерживать оптимальную температуру в условиях жары.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расширяются кровеносные сосуды кожи, что усиливает теплообмен с окружающей средой.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холодную погоду сосуды сужаются, уменьшая теплоотдачу и сохраняя внутреннее тепло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ультрафиолета на синтез витамина D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УФ-лучей кожа начинает вырабатывать витамин D, необходимый для нормального обмена кальция и фосфора.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укрепляет кости и зубы, поддерживает иммунитет и важен для общего здоровья организма.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солнечного света приводит к дефициту витамина D, что может вызывать ломкость костей и повышать риск заболеваний.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получать достаточное количество витамина D в холодное время года, когда солнечная активность снижается.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кожные заболевания у подростков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— проблема гормональных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Угри и прыщи возникают из-за усиленной работы сальных желёз и гормональных перестроек. Несоблюдение гигиены и стресс усугубляют состояние кожи, требуя внимательного ухода.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Экзема: воспаление и зуд кожи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недуг проявляется краснотой, сухостью и неприятным зудом. Часто развивается из-за аллергий или раздражителей, особенно при чувствительной коже подростков.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Микозы — грибковые инфекции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из-за повышенной влажности и повреждений кожи. Важно регулярно менять бельё и соблюдать чистоту для предотвращения распространения грибков.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кожи детей и взрослых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имеют тонкую, чувствительную кожу с низкой жирностью, что требует особого ухода. Взрослая кожа толще, более жирная и менее чувствительная.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кожа более уязвима к раздражениям и требует особенно аккуратного обращения и защиты.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состояние кожи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Ультрафиолетовые лучи могут вызывать ожоги, сухость и преждевременное старение кожи, поэтому защита от солнца обязательна.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частицы и газы раздражают кожу, способствуют воспалениям и ухудшают её внешний вид при постоянном контакте.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химикатами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бытовой химии и косметика могут вызывать аллергию и повреждение барьерных функций кожи при неправильном использовании.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температуры и влажности приводят к сухости, шелушению и дискомфорту, ухудшая состояние кожи.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уход за кожей подростков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деликатное умывание мягкими средствами позволяет поддерживать чистоту кожи без её пересушивания и повреждения.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солнцезащитных кремов, ограничение декоративной косметики и консультации с дерматологом помогут избежать проблем и сохранить здоровье кожи.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фундамент здоровья и комфорта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коже в подростковом возрасте создает основу для здоровья на всю жизнь, обеспечивая защиту, комфорт и поддержание естественной красоты организма.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2026-05-09T22:59:26Z</dcterms:created>
  <dcterms:modified xsi:type="dcterms:W3CDTF">2026-05-09T22:59:26Z</dcterms:modified>
</cp:coreProperties>
</file>