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Многоликое экономическое пространство зарубежной Азии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 Азии развиваются по разным траекториям.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зарубежная Азия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охватывает несколько крупных субрегионов и объединяет экономики с разной специализацией: от инноваций и промышленности до сырьевого экспорта и сельского хозяйства.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и экономическая карта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7800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концентрирует крупнейшие производственные и технологические центры региона. Здесь особенно заметны Китай, Япония и Южная Корея, формирующие ядро высоких промышленных и инновационных компетенций.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38311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встроена в международные производственные цепочки. Страны региона сочетают порты, сборочные производства и экспортные отрасли, связывая азиатские рынки с мировыми морскими маршрутами.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298619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выделяется демографическим масштабом и растущей ролью услуг. При этом значительная часть населения по-прежнему зависит от сельского хозяйства и неформальной занятости.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58927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известна нефтегазовой специализацией и крупными финансово-логистическими центрами. Здесь особенно заметны экономики стран Персидского залива и их программы диверсификации.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923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связана с сырьевыми ресурсами, транзитом и континентальным положением. Для неё особенно важны транспортные коридоры, энергетика и региональная интеграция.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экономики региона так различаются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начинаются с природных условий: климат, доступ к морю, обеспеченность водой и ресурсами заранее задают возможности для торговли, сельского хозяйства и промышленности.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стратегии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выбирали разные модели роста: одни ориентировались на экспорт и фабричное производство, другие — на сырьё, услуги, туризм или высокие технологии.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усиливала различия: где-то создавались индустриальные зоны и порты, а где-то приоритетом становились добыча сырья, аграрное развитие или финансовый сектор.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сформировались разные отраслевые структуры, уровень доходов и место в мировой экономике — от производственных лидеров до экономик, зависящих от внешней конъюнктуры.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как ресурс и ограничение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рынок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 расширяет рынок труда и поддерживает быстрый рост городов. Это особенно заметно в Индии и части стран Юго-Восточной Азии, где сохраняется высокий приток рабочей силы.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Стареющие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в Японии и Южной Корее увеличивает нагрузку на пенсионные системы и здравоохранение. Одновременно растёт спрос на автоматизацию и более производительные технологии.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и 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влияет на потребление: молодые страны быстрее наращивают спрос на жильё, транспорт, образование и цифровые сервисы, а зрелые экономики чаще перестраивают структуру внутреннего спроса.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зависят не только от численности населения, но и от качества человеческого капитала. Образование, здоровье и занятость определяют, станет ли демография ресурсом или ограничением.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специализация стран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Нефтегазовый фундамент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Персидского залива построили экономику вокруг нефти и газа. Эти доходы обеспечили быстрый рост, но одновременно сделали бюджет и экспорт чувствительными к мировым ценам на сырьё.
</a:t>
            </a:r>
            <a:endParaRPr lang="en-US" sz="1088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транзит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и Азербайджан опираются на добычу сырья и транзитное положение. Их развитие тесно связано с трубопроводами, транспортными коридорами и доступом к внешним рынкам.
</a:t>
            </a:r>
            <a:endParaRPr lang="en-US" sz="1121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Южная Корея почти не располагают крупными запасами топлива и руд. Поэтому они сделали ставку на импорт ресурсов и создание продукции с высокой добавленной стоимостью.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экспортные профили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обеспеченность ресурсами ведёт к разной специализации: одни страны экспортируют энергоносители, другие — автомобили, электронику, оборудование и сложные промышленные изделия.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89678"/>
            <a:ext cx="218700" cy="2257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и реформ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экономические зоны и налоговые стимулы привлекают капитал, упрощают запуск предприятий и делают прибрежные, портовые и транспортные районы центрами нового производства.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промышленная политика помогает ускорять рост, когда государство направляет инвестиции в ключевые отрасли, строит инфраструктуру и задаёт долгосрочные приоритеты развития.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 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поддержка позволяет странам закрепляться на внешних рынках, повышать качество продукции и переходить от простой сборки к более сложным технологическим операциям.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образование, исследования и городскую инфраструктуру формируют основу модернизации, как это видно в реформах Китая, Южной Кореи и Сингапура.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индустриализация и масштаб рынка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фабричного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индустриализация опиралась на сочетание дешёвой рабочей силы, притока инвестиций, портовой инфраструктуры и активной промышленной политики. Это превратило страну в мировой производственный центр.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внутреннего рынка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долгое время оставался главным двигателем, но сегодня всё заметнее внутренний спрос. Он поддерживает строительство, услуги, розничную торговлю и развитие крупных городских агломераций.
</a:t>
            </a:r>
            <a:endParaRPr lang="en-US" sz="1151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технологиям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наращивает позиции в цифровой торговле, электромобилях, аккумуляторах и высокотехнологичном машиностроении. Это меняет его место в мировой цепочке добавленной стоимости.
</a:t>
            </a:r>
            <a:endParaRPr lang="en-US" sz="1198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мир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экономики делает страну важнейшим участником глобальных рынков: изменения в промышленности, логистике и потреблении в Китае быстро отражаются на других регионах мира.
</a:t>
            </a:r>
            <a:endParaRPr lang="en-US" sz="11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Южная Корея: экономика технологий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рывок начался с инвестиций в образование и подготовку инженерных кадров. Это позволило создать устойчивую базу для промышленности и постоянного технологического обновления.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НИОКР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и разработки стали важнейшим источником конкурентоспособности. Компании и государство вместе развивали собственные технологии, а не ограничивались сборкой чужих решений.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позиции в электронике, автомобилестроении и робототехнике обеспечивают высокий экспортный потенциал. Эти отрасли требуют точности, качества и сложной кооперации предприятий.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производительность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 точное машиностроение дополняют технологический профиль региона. Высокая производительность компенсирует дефицит природных ресурсов и узость внутреннего сырьевого рынка.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без сырьевой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Южная Корея показывают, что ограниченные ресурсы не мешают развитию, если экономика опирается на знания, дисциплину производства и долгосрочные инвестиции.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1,4 млрд
</a:t>
            </a:r>
            <a:endParaRPr lang="en-US" sz="4168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делают Индию одним из крупнейших рынков труда и потребления в мире.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населения усиливает внутренний рынок, но одновременно требует миллионов рабочих мест и огромных вложений в образование, инфраструктуру и здравоохранение.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425" y="1463852"/>
            <a:ext cx="3623100" cy="33400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залив: нефть и диверсификация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фундамент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Нефтегазовые доходы долго обеспечивали быстрый рост, но одновременно делали бюджеты уязвимыми к колебаниям мировых цен и спроса. Именно поэтому диверсификация стала стратегическим приоритетом.
</a:t>
            </a:r>
            <a:endParaRPr lang="en-US" sz="949" dirty="0"/>
          </a:p>
        </p:txBody>
      </p:sp>
      <p:sp>
        <p:nvSpPr>
          <p:cNvPr id="15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залива развивают туризм, авиаперевозки, финансовые услуги и крупную логистику. Эти отрасли создают рабочие места и помогают снижать зависимость от добывающего сектора.
</a:t>
            </a:r>
            <a:endParaRPr lang="en-US" sz="947" dirty="0"/>
          </a:p>
        </p:txBody>
      </p:sp>
      <p:sp>
        <p:nvSpPr>
          <p:cNvPr id="16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Мегапроекты и зоны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Мегапроекты и особые экономические зоны меняют облик городов и побережий. Они привлекают капитал, формируют деловую инфраструктуру и усиливают международную связанность региона.
</a:t>
            </a:r>
            <a:endParaRPr lang="en-US" sz="947" dirty="0"/>
          </a:p>
        </p:txBody>
      </p:sp>
      <p:sp>
        <p:nvSpPr>
          <p:cNvPr id="17" name="Text 5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вызов заключается в том, чтобы превратить доходы от сырья в устойчивую экономику с разными источниками роста. От успеха этой перестройки зависит долгосрочная стабильность.
</a:t>
            </a:r>
            <a:endParaRPr lang="en-US" sz="947" dirty="0"/>
          </a:p>
        </p:txBody>
      </p:sp>
      <p:sp>
        <p:nvSpPr>
          <p:cNvPr id="18" name="Text 6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солнечную энергетику и водород показывают попытку выйти за рамки нефти. Для стран региона это не только экологический выбор, но и способ подготовиться к будущему энергопереходу.
</a:t>
            </a:r>
            <a:endParaRPr lang="en-US" sz="9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фабрика мировых цепочек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Вьетнам, Таиланд, Малайзия и Индонезия встроились в международное разделение труда как площадки для сборки и переработки. Их преимущество — сочетание рабочей силы, портов и доступа к рынкам.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выигрывает от участия в торговых соглашениях и развитой портовой сети. Это ускоряет поставки комплектующих и готовой продукции, снижая издержки для компаний и инвесторов.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размещаются электроника, автокомпоненты, текстиль и бытовая техника. Такие отрасли особенно чувствительны к стоимости труда, качеству инфраструктуры и устойчивости внешнего спроса.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усложнению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страны региона пытаются перейти от простой сборки к более сложным операциям: проектированию, тестированию, разработке собственных брендов и услуг для бизнеса.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 Южная Азия: ограничения развития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региона сельское хозяйство остаётся основой занятости и доходов, поэтому урожайность, орошение и погодные условия напрямую влияют на экономическую устойчивость и цены.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 и засушливый климат ограничивают промышленность, городское снабжение и расширение посевных площадей. Особенно остро это ощущается там, где ресурсы распределены неравномерно.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удалённость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и слабая транспортная связность повышают стоимость перевозок, осложняют торговлю и замедляют включение удалённых территорий в общенациональный рынок.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Инфраструктурный рычаг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здесь чаще всего связан с ирригационными проектами, гидроэнергетикой, дорогами и межгосударственными коридорами. Без инфраструктуры потенциал региона раскрывается очень медленно.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931624"/>
            <a:ext cx="3856200" cy="78825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экономических моделей региона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страны зарубежной Азии развиваются по разным экономическим моделям, отражающим их ресурсы, место в мировой торговле и приоритеты государственной политики.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различаются по источникам конкурентоспособности: одни строятся на масштабе производства, другие — на технологиях, услугах или сырьевой базе.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открытой экономической статистике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и узкие места торговли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коридоры связывают производственные центры Азии с Ближним Востоком и Европой, поэтому даже локальные сбои в проливах отражаются на ценах, сроках доставки и страховых рисках.
</a:t>
            </a:r>
            <a:endParaRPr lang="en-US" sz="97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и Сингапур задают масштаб региональной логистики, а Пусан и Джебель-Али показывают роль узлов, через которые проходят ключевые товарные потоки.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Портовая статистика и международные обзоры контейнерооборота, 2023–2024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цепочки добавленной стоимости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этапы мировой цепочки стоимости и показывает, что страны Азии занимают в ней разные позиции — от простого производства до управления технологиями и брендами.
</a:t>
            </a:r>
            <a:endParaRPr lang="en-US" sz="6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ТНК, инвестиции и новые центры роста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отраслевые кластеры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Электроника, автомобили, текстиль и энергетика становятся основой новых специализаций. Чем лучше страна встроена в цепочки поставок, тем выше её шанс перейти к более сложной продукции.
</a:t>
            </a:r>
            <a:endParaRPr lang="en-US" sz="1112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производств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переносят производственные этапы туда, где ниже издержки и лучше инфраструктура. В результате появляются новые промышленные узлы, особенно в прибрежных районах и у крупных портов.
</a:t>
            </a:r>
            <a:endParaRPr lang="en-US" sz="999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Стимулы для инвестиций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экономические зоны и налоговые льготы ускоряют приток капитала, а вместе с ним — создание рабочих мест, складов, сервисов и транспортных узлов, связанных с внешним рынком.
</a:t>
            </a:r>
            <a:endParaRPr lang="en-US" sz="11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уровня жизни и занятости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сосредоточены доходы, транспорт, образование и медицина, тогда как сельские районы часто отстают по качеству дорог, связи и доступу к базовым услугам.
</a:t>
            </a:r>
            <a:endParaRPr lang="en-US" sz="1216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 влияет на питание, жилищные условия и возможности для обучения. Поэтому экономический рост не всегда автоматически означает одинаковое улучшение жизни для всех.
</a:t>
            </a:r>
            <a:endParaRPr lang="en-US" sz="1163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 мегаполисы помогает людям искать работу, но усиливает нагрузку на транспорт, жильё и коммунальную инфраструктуру. Это делает урбанизацию одновременно ресурсом и проблемой.
</a:t>
            </a:r>
            <a:endParaRPr lang="en-US" sz="1158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без гарантий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миллионы людей заняты в неформальном секторе или в сельском хозяйстве, где доходы нестабильны и слабее защищены социальными институтами.
</a:t>
            </a:r>
            <a:endParaRPr lang="en-US" sz="12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 перспективы развития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нехватка воды остаётся одним из главных ограничителей роста. Она влияет на сельское хозяйство, энергетику, промышленность и здоровье городского населения.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 высокая зависимость от угля, нефти и газа создают одновременно экологические и экономические риски, особенно для крупных агломераций.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сдвиг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Цифровизация, автоматизация и перестройка цепочек поставок открывают новые возможности для стран, которые умеют быстро приспосабливаться к мировому спросу.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Геополитическая конкуренция усиливает значение Азии как производственной базы и транспортного узла, но одновременно делает её более уязвимой к внешним шокам.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региона связаны с модернизацией инфраструктуры, развитием знаний и более бережным отношением к природным ресурсам.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как пространство контрастов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объединяет разные пути развития: здесь рядом существуют высокотехнологичные, сырьевые и аграрные экономики. Их будущее определят способность к реформам, ресурсная устойчивость и место в мировой экономике.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2026-07-27T04:42:54Z</dcterms:created>
  <dcterms:modified xsi:type="dcterms:W3CDTF">2026-07-27T04:42:54Z</dcterms:modified>
</cp:coreProperties>
</file>