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возникают четыре угла. Два из них стоят «друг против друга».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знаете, что такое луч, прямая и угол, а также вершина и стороны угла. Понимаете смежные углы: общая сторона и сумма 180°. Пересечение двух прямых дает четыре угла у одной вершины — на этом строится вывод свойства вертикальных углов.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поможет разобраться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— это пара противоположных углов, которые возникают при пересечении двух прямых. Они обязательно имеют одну общую вершину в точке пересечения.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вертикальных углов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расположены напротив друг друга. При пересечении прямых образуются две вертикальные пары: каждая пара состоит из противоположных углов.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одного угла продолжают стороны другого: если «одна сторона» тянется в одну сторону, то соответствующая сторона другого угла лежит в противоположном направлении.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прямых на чертеже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ситуация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две прямые пересекаются и образуют четыре угла вокруг одной точки. Их обычно нумеруют, чтобы удобнее было обсуждать расположение. Вертикальными будут углы 1 и 3, а также углы 2 и 4.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«напротив» и «рядом»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помогают увидеть ключевые различия: вертикальные углы находятся напротив друг друга, а смежные — рядом и имеют общую сторону. Смежные углы можно сравнивать по сумме, а вертикальные — по равенству.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вертикальной пары на чертеже с пересечением двух прямых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какие углы вертикальные?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угол имеет ту же величину.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7 класса (свойство вертикальных углов)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равны. Поэтому пример с 47° показывает, что величина сохраняется для пары, стоящей напротив.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при пересечении прямых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четырех углов вокруг точки получается две вертикальные пары и несколько смежных. Сначала удобно запомнить: вертикальные равны, а смежные «собираются» до 180°.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значения вертикальных углов совпадают: одинаковые числа стоят у противоположных положений, а суммарная величина смежных фиксирована.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 типовым примерам из курса геометрии 7 класса (60°/120°)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двух вертикальных углов образует смежную пару с одним и тем же третьим углом. Смежность означает общую сторону и нахождение углов рядом у одной вершины.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всегда равна 180°. Поэтому если два угла дают одинаковую «оставшуюся часть» до 180°, то они не могут быть разными по величине.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угла имеют одинаковую сумму с третьим углом, их величины совпадают. Так и получается равенство вертикальных углов при пересечении двух прямых.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вертикальные углы равны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646219"/>
            <a:ext cx="3848986" cy="9226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пересечении прямых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чем отличаются вертикальные углы и смежные углы. Вокруг одной точки образуются четыре угла: две вертикальные пары и четыре пары смежных соседних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различению: вертикальные углы стоят напротив и равны, а смежные углы расположены рядом и в сумме дают 180°.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из школьного курса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 окружающих чертежах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Скрещенные линии в рисунках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тетрадных схемах, диаграммах и простых чертежах встречаются пересечения проводов, отрезков или стрелок. Противоположные углы в таких рисунках можно пронумеровать и выделить стрелками, чтобы без лишних вычислений увидеть две вертикальные пары.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на плане улиц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маршрутов и планах перекрестков линии дорог часто пересекаются под разными углами. Если мысленно выделить противоположные углы у точки пересечения, вертикальные пары можно читать как «равные напротив». Цветом удобно отмечать именно противоположные сектора.
</a:t>
            </a:r>
            <a:endParaRPr lang="en-US" sz="103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в геометрических построениях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фигур на клетчатой бумаге или на линейке иногда приходится дорисовывать лучи так, чтобы получилось пересечение прямых. Тогда полезно сразу отмечать вершину и «противоположные» углы, проверяя равенство вертикальных пар по готовым обозначениям.
</a:t>
            </a:r>
            <a:endParaRPr lang="en-US" sz="9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указан один из вертикальных углов, то его величина сразу равна величине противоположного угла. Больше вычислений не требуется: просто переносим число на пару.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смежный угол, сначала используем сумму смежных углов: 180°. Находим соседний угол, который образует с данным смежную пару, вычитая из 180°.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используем равенство вертикальных углов: найденный угол равен противоположному. Записываем результат для вертикальной пары, даже если в условии сказано только про соседние.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сокращает решение до одного-двух шагов: либо «напрямую» берём вертикальную пару, либо сначала восстанавливаем угол через 180°, а затем применяем равенство вертикальных.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угол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равенства вертикальных углов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отдельно выделены вертикальные пары: одинаковые числа стоят напротив друг друга. Для смежных случаев показано, что сумма всегда равна 180°. 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как только углы напротив при пересечении двух прямых, они равны. А если углы рядом и образуют прямую линию, то вместе дают 180°, даже когда один из них тупой.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(углы: 35°, 145°, 90°)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Пошагная схема действий для задач 7 класса по теме «вертикальные углы»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вертикальные углы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вертикальные и смежные углы: вместо противоположного берут соседний. В таком случае вместо равенства появляется сумма 180°, и ответ выходит неправильным.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угол без общей вершины: считают вертикальными те, которые находятся «на рисунке рядом». Но вертикальные углы образуются только при пересечении двух прямых.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ученик считает, будто вертикальные углы обязательно острые. На самом деле вертикальные могут быть острыми, тупыми или прямыми — главное, что они напротив.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проверку по рисунку: если углы действительно вертикальные, их стороны являются продолжениями друг друга. Если это не выполняется, значит пара выбрана неверно.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1460" y="1587736"/>
            <a:ext cx="472108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какие углы являются вертикальными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три ситуации вокруг пересечения двух прямых: напротив — вертикальные, рядом на одной прямой — смежные, а углы без общей вершины не относятся к теме.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ориентир: для вертикальных углов важны общая вершина и противоположное расположение. Если углы соседние — работает 180°, если общей вершины нет — применять признак нельзя.
</a:t>
            </a:r>
            <a:endParaRPr lang="en-US" sz="1206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из темы «вертикальные углы» (7 класс)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 смежные углы на числовых примерах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равенство применяется только к вертикальным парам. Смежные углы, какими бы они ни были (острыми или тупыми), в сумме дают 180°. 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напротив — углы одинаковые, как в паре 40° и 40°. Если рядом — сначала проверяют сумму 180°; только после этого можно переходить к вычислению через вертикальные.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заданным примерам (40°, 140°, 110°, 70°)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с чертежом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две прямые пересекаются. Один из углов равен 68°. Вертикальный ему угол расположен напротив, поэтому по свойству вертикальных углов он тоже равен 68°.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два угла — смежные с 68°. Их величина находим по формуле 180° − 68° = 112°. На рисунке используются точки A, B, C, D и выделяется пара противоположных углов цветом.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самопроверки решения по теме «вертикальные углы»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свойство вертикальных углов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по пересечению прямых свойство быстро связывает противоположные углы, сокращая вычисления и уменьшая количество лишних шагов в рассуждениях.
</a:t>
            </a:r>
            <a:endParaRPr lang="en-US" sz="127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чертежей и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отмечены противоположные углы, их равенство служит контрольным признаком: ошибка в нумерации или построении сразу проявится несоответствием.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Планы, схемы и измерение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планами и схемами свойство помогает находить неизвестные углы по известным смежным или вертикальным парам, особенно когда вычисления неудобны.
</a:t>
            </a:r>
            <a:endParaRPr lang="en-US" sz="12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главное,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образуются при пересечении двух прямых. У них общая вершина и противоположное расположение, поэтому они равны. Смежные углы дают 180°; для задач достаточно найти нужную пару и применить оба факта.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2026-05-12T01:31:53Z</dcterms:created>
  <dcterms:modified xsi:type="dcterms:W3CDTF">2026-05-12T01:31:53Z</dcterms:modified>
</cp:coreProperties>
</file>