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поэзия в лирике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свободе, вдохновении и силе слова в стихах Пушкина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эпоха поиска свободы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Пушкина рождаются в времени тревог, ссылок и надежд. Поэт размышляет о долге, достоинстве и праве человека оставаться внутренне свободным, даже когда внешние обстоятельства ограничивают его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«Узник»: мечта о воле и пространстве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замкнут в тесном мире, где клетка и тюрьма становятся символами несвободы, а мечта о полёте — знаком живой душевной силы.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орла, выросшего в неволе, подчёркивает противоречие между природной тягой к свободе и вынужденным ограничением, которое мучит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говорит: свобода нужна не только телу, но и духу, потому что без неё невозможны движение, надежда и полноценная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«Пророк»: высокая миссия поэта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показан как человек, которого Бог выбирает для особой миссии. После духовного преображения он уже не может жить, как раньше, потому что его жизнь становится служением истине.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ответственность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строки напоминают: слово поэта должно не развлекать, а пробуждать сердца. Здесь свобода соединяется с долгом, а талант — с нравственной ответственностью.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 и толпа»: как рождается конфликт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слышит то, что скрыто от равнодушных людей, и говорит о важном, а не о случайном. Его речь требует вдумчивости и внутренней свободы.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Обывательский взгляд ждёт пользы, развлечения и простых ответов. Поэтому глубокая поэзия кажется толпе непонятной и ненужной.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искусство нельзя оценивать только по внешнему успеху. У поэзии свои законы, связанные с мыслью, чувством и правдой.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отстаивает право поэта быть верным своему дару. Настоящее творчество не должно подстраиваться под случайные ожидания.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«Поэту»: независимость от похвалы и осуждения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творчества определяется не шумом вокруг него, а глубиной мысли, силой чувства и верностью истине, которую художник выражает словом.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советует поэту не зависеть от чужих оценок. Важно не угождать публике, а хранить верность своему таланту и своему внутреннему голосу.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звучат мотивы одиночества и достоинства. Поэт может быть непонят окружающим, но именно это помогает ему оставаться честным и свободным.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темы свободы и роли поэта у Пушкина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меняется взгляд Пушкина: от мечты о свободе к размышлению о творчестве, памяти и бессмертии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С. Пушкина: 1822–1836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у Пушкина свобода связывается с внутренней зрелостью и предназначением поэта.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«Осень»: свобода как творческое состояние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видит в осени не уныние, а время, когда особенно ясно думается и легче работать. Это пора собранности и живого внутреннего движения.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чувствуется радость наблюдения: природа изображена точно и ярко, будто сам читатель идёт рядом с поэтом по знакомым дорожкам.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становится союзницей творчества. Она помогает поэту почувствовать прилив сил и увидеть мир внимательнее, чем в другое время года.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природа у Пушкина превращается в источник свободы: внешняя тишина помогает человеку услышать себя и раскрыть свой талант.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«Туча»: природа после бури и чувство обновления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тучи связан с прошедшей грозой, тревогой и уходящим напряжением. Темнота постепенно уступает место свету, и это создаёт ощущение очищения и покоя.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 становится символом внутреннего облегчения: после бури возвращаются равновесие, ясность и надежда на гармонию.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 становится символом внутреннего облегчения: после бури возвращаются равновесие, ясность и надежда на гармонию.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стихотворений о свободе и поэте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главных смыслов в стихах Пушкина.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С. Пушкина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свобода показана по-разному: как желание, как долг, как вдохновение и как память о творчестве.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78015"/>
            <a:ext cx="469800" cy="41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образа поэта у Пушкина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видеть глубже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Пушкина замечает то, что скрыто от обычного взгляда: оттенки чувств, движение мысли, красоту мира. Его зрение — не буквальное, а духовное, поэтому его слово особенно точно.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дар дан не для развлечения, а для служения истине. Пушкин показывает, что каждое слово поэта влияет на людей и требует честности, внутренней строгости и нравственного выбора.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независимость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поэт нередко оказывается одиноким, потому что не следует за толпой. Это одиночество не слабость, а условие свободы мысли, самостоятельности и верности собственному призванию.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живого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убежден: поэт ценен не внешним успехом, а силой слова, которое пробуждает чувства и заставляет задуматься. Поэтому его голос сохраняет значение даже спустя многие 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поэта в пушкинской лирике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стихотворения «Пророк», «Поэт», «Поэт и толпа» и «Я памятник себе воздвиг…» и показывает движение от вдохновения к исторической памяти.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 и общество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отгораживает поэта от людей, но показывает: подлинное искусство не подчиняется случайной моде. Оно требует самостоятельного мышления, терпения и уважения к внутреннему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в пушкинских стихах часто ждёт простого ответа и быстрого развлечения. Поэт же обращается к памяти, совести и раздумью, поэтому его слово не всегда сразу понятно.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этой лирике — это право сохранять достоинство, не соглашаться с поверхностным мнением и оставаться верным своему таланту, даже если это вызывает непонимание.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 потому, что в этом стихотворении свобода человека дополняется чувством ответственности перед родом и памятью о прошлом.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стихотворения, в котором личная привязанность к дому соединяется с уважением к предкам и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«Два чувства дивно близки нам…», 1830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лирики Пушкина и их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Пушкина не украшают текст, а помогают быстро увидеть главную мысль каждого стихотворения и связь между свободой, памятью и творчеством.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С. Пушкина: «Узник», «Пророк», «Поэт и толпа», «Поэту», «Осень», «Туча», «Два чувства дивно близки нам…», «Я памятник себе воздвиг…»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смысловые центры связаны с поэтом, свободой и памятью: они соединяют личное переживание с историческим значением.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словесного памятника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сохраняет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памятник не сделан из камня или бронзы. Его удерживают язык, читатели и сама культурная память, поэтому поэт остаётся живым в 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говорит о славе спокойно и уверенно. Для него важно не громкое восхищение, а признание ценности настоящего искусства, которое переживает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стихах о свободе и поэте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пользуется простыми, но точными средствами: они делают мысль ясной и одновременно придают стихам глубину и торжественность.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помогают Пушкину передать свободу, образ поэта, природу и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«Узник», «Пророк», «Я памятник себе воздвиг…»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стихотворения важны для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понимать, что свобода начинается с собственного выбора: не повторять чужое мнение, а думать самостоятельно и отвечать за свои слова и поступки.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помогают увидеть цену таланта. Пушкин показывает, что настоящий дар требует труда, честности и готовности не искать лёгкого одобрения.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 памяти и родине развивают уважение к прошлому. Они напоминают, что человек связан с семьёй, историей и культурой своего народа.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Пушкина остаётся близкой школьнику, потому что говорит о дружбе, достоинстве, совести и силе слова — темах, которые важны в любом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соединяются темы в лирике Пушкина
</a:t>
            </a:r>
            <a:pPr algn="l" indent="0" marL="0">
              <a:lnSpc>
                <a:spcPct val="8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стихотворения «Узник», «Пророк», «Поэт и толпа», «Поэту», «Осень», «Туча», «Два чувства дивно близки нам…», «Я памятник себе воздвиг…».
</a:t>
            </a:r>
            <a:endParaRPr lang="en-US" sz="29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свобода, память и бессмертие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убеждает, что свобода начинается внутри человека, а поэзия проверяется честностью, смелостью и памятью о прошлом. Поэтому его стихи остаются понятными и важными сегодня.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2026-05-23T00:24:54Z</dcterms:created>
  <dcterms:modified xsi:type="dcterms:W3CDTF">2026-05-23T00:24:54Z</dcterms:modified>
</cp:coreProperties>
</file>