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проза пережила оттепель, застой, перестройку и 1990-е.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1950—1990-х годов: главные темы, авторы и художественные открытия
</a:t>
            </a:r>
            <a:endParaRPr lang="en-US" sz="203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1953 года проза постепенно освобождается от жесткой цензуры, журналы становятся центром общественного разговора, а в 1980—1990-е годы литература резко расширяет темы, формы и читательскую аудиторию.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между контролем и свободой
</a:t>
            </a:r>
            <a:endParaRPr lang="en-US" sz="266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А. Чалмаев о развитии прозы второй половины XX века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Чалмаев рассматривает прозу 1950—1990-х годов как единый историко-литературный процесс, в котором меняются не только темы, но и сам способ изображения человека и времени.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особенно важны рост нравственной проблематики, углубление психологического анализа и отказ от упрощенных схем, где герой заранее делится на положительного и отрицательного.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этой эпохи показывает человека в напряжении между правдой и приспособлением, памятью и забвением, совестью и давлением обстоятельств.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4920"/>
            <a:ext cx="1533000" cy="122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724920"/>
            <a:ext cx="1533000" cy="122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Оттепель: возвращение живого, сомневающегося человека в литературу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человек в центре
</a:t>
            </a:r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оттепели отказывается от громкой декларативности и обращается к повседневной жизни, где герой думает, сомневается и несет личную ответственность за поступки.
</a:t>
            </a:r>
            <a:endParaRPr lang="en-US" sz="872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внимательно передают внутренние колебания, скрытые мотивы и разговорную интонацию, чтобы показать не схему поведения, а живое человеческое сознание.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становятся темы памяти о войне, совести и правды, которые раскрываются через бытовые ситуации и морально непростые решения.
</a:t>
            </a:r>
            <a:endParaRPr lang="en-US" sz="9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без парадного блеска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уходит от героической риторики и показывает фронт как пространство страха, усталости и постоянного выбора. В центре не только сражение, но и то, как война испытывает характер, дружбу и верность долгу.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В. Некрасова, Ю. Бондарева, Б. Васильева и В. Кондратьева особенно важна память о тех, кто не вернулся. Через конкретные судьбы раскрывается цена победы и трагическая необратимость потерь.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сильнее лозунга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герои этих произведений часто стоят перед выбором, где внешне правильное решение не совпадает с внутренней правдой. Именно этот конфликт делает военную прозу нравственно напряженной и по-настоящему достоверной.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проза: фронтовой опыт, цена победы и нравственная правда
</a:t>
            </a:r>
            <a:endParaRPr lang="en-US" sz="2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1950—1990-х годов
</a:t>
            </a:r>
            <a:endParaRPr lang="en-US" sz="292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сменяют друг друга полностью: многие из них сосуществуют и перекликаются в разных десятилетиях.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военная и нравственная проблематика; в 1980—1990-е усиливаются историческая память и ощущение кризиса.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русской прозы 1950—1990-х годов по материалам курса и концепции В. А. Чалмаева
</a:t>
            </a:r>
            <a:endParaRPr lang="en-US" sz="5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проза: память о земле, труде и традиции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у Ф. Абрамова, В. Распутина и В. Белова — это не просто пространство действия, а нравственный мир, где труд, родовая память и ответственность перед близкими имеют первостепенное значение.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показывают разрушение традиционного уклада: утрату связи поколений, ослабление общинных норм, исчезновение уважения к земле и тревожные экологические последствия бездумного хозяйствования.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этому направлению придают народная речь, внимание к деталям повседневного труда и образ старших людей, которые хранят опыт уходящей эпохи.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деревенской прозы связан с пониманием необратимости перемен: прежний мир не идеализируется, но его исчезновение воспринимается как утрата нравственной опоры страны.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проза: жизнь интеллигенции и кризис внутренней опоры
</a:t>
            </a:r>
            <a:endParaRPr lang="en-US" sz="1785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и моральный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 показывает инженеров, ученых, служащих и интеллигентов в ситуациях, где внешне обычная жизнь постоянно проверяет человека на честность. Быт здесь становится пространством нравственного анализа.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благополучном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Ю. Трифонова, А. Битова и В. Маканина город часто выглядит как среда одиночества, усталости и компромиссов. Внешний успех не снимает внутренней неустроенности и чувства духовного дефицита.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литературная ситуация от 1950-х до 1990-х
</a:t>
            </a:r>
            <a:endParaRPr lang="en-US" sz="208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литературного процесса в связи с цензурой, журнальной культурой и изменением читательского поля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проза: прошлое как вопрос о власти и ответственности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1950—1960-е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проза отходит от схематичного изображения прошлого и начинает искать скрытые причины исторических катастроф. В центре внимания оказываются революции, судьба личности и цена политических решений.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1970—1980-е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все чаще обращаются к теме государственной власти, насилия и ответственности перед историей. Прошлое становится способом понять не только отдельную эпоху, но и логику общественного кризиса.
</a:t>
            </a:r>
            <a:endParaRPr lang="en-US" sz="963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1980—1990-е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свободы печати усиливает интерес к ранее замалчиваемым событиям и возвращает остроту исторической памяти. История окончательно превращается в поле нравственного и гражданского размышления.
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21767"/>
            <a:ext cx="3377400" cy="16042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русской прозы 1950—1990-х годов и их темы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разных десятилетий показывают, как менялись главный герой, круг проблем и художественный язык прозы.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периода объединяет разные авторские голоса вокруг общих вопросов: памяти, ответственности и сохранения человеческого достоинства.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и наблюдениям В. А. Чалмаева о прозе второй половины XX века.
</a:t>
            </a:r>
            <a:endParaRPr lang="en-US" sz="5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запрещенных имен и произведений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1980-х читатель впервые массово знакомится с текстами, которые десятилетиями не допускались в печать. Это меняет представление о XX веке и возвращает целые пласты литературной памяти.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ранее запрещенных авторов разрушает ощущение единственно верного канона. Литературная история становится шире, а школьное чтение — сложнее и честнее по отношению к прошлому.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Возвращенные произведения заставляют заново обсуждать войну, революцию, репрессии и судьбу личности в государстве. В центре внимания оказывается не схема, а реальный исторический опыт человека.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показал, что советская литература была неполной без незвучавших голосов. Именно поэтому конец 1980-х стал временем переоценки ценностей и пересмотра культурной иерархии.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журнала как событие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нового номера крупного журнала часто воспринималось как культурное событие общесоюзного масштаба. Вокруг одной публикации возникали споры, письма читателей и обсуждения в школах, редакциях и семьях.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как фильтр и трибуна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отбирали тексты, задавали тон литературной дискуссии и формировали репутацию автора. Через редакционную политику читатель узнавал, какие темы считаются значимыми и почему именно этот текст вызывает отклик.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до книжного издания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произведений журнальная публикация была первым и самым заметным этапом жизни текста. Сначала он входил в общественный разговор, а уже потом превращался в книгу и закреплялся в литературной памяти.
</a:t>
            </a:r>
            <a:endParaRPr lang="en-US" sz="77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эпоха: где рождалась современная литература
</a:t>
            </a:r>
            <a:endParaRPr lang="en-US" sz="1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ведущих жанров по десятилетиям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сдвиги связаны не только с литературной модой, но и с изменением общественного запроса и степени авторской свободы.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малых форм к сложным романным и гибридным структурам — так прозa приспосабливалась к новой исторической реальности.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периоду русской прозы 1950—1990-х годов и наблюдениям В. А. Чалмаева.
</a:t>
            </a:r>
            <a:endParaRPr lang="en-US" sz="6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12" y="1596350"/>
            <a:ext cx="503475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12" y="2960900"/>
            <a:ext cx="503475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12" y="3632375"/>
            <a:ext cx="50347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прозы: главные особенности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активно вводят живую речь, неполные фразы и бытовые интонации, чтобы передать естественность общения и характер среды без искусственной торжественности.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героя часто становятся важнее внешнего действия. Через внутреннюю речь раскрываются сомнения, память, чувство вины и напряжённый поиск нравственного решения.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тексте могут соседствовать авторская речь, речь персонажей, профессиональные слова и народная интонация. Это делает прозу более объемной и социально точной.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и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нередко строится не на прямом объяснении, а на намёке, символической детали и композиционной фрагментарности, что усиливает психологическую глубину произведения.
</a:t>
            </a:r>
            <a:endParaRPr lang="en-US" sz="7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конфликт как главный сюжет эпохи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1950—1990-х годов герой почти всегда сталкивается не просто с событием, а с испытанием совести. Решение, принятое в трудный момент, определяет его человеческую меру и часто важнее самого сюжета.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объединяет военную, деревенскую, городскую и историческую прозу. Разные обстоятельства меняются, но вопрос остается один: как сохранить правду о себе, когда внешнее давление требует уступки?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героя в прозе 1950—1990-х годов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условия меняли центрального персонажа и его внутреннюю задачу.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57547"/>
            <a:ext cx="3377400" cy="20016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прозы: сравнение тем, конфликта и героя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направлений помогает увидеть, что каждая линия прозы по-своему отвечала на вызовы времени и по-своему понимала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 направления сходятся в одном: литература исследует нравственный выбор человека в меняющейся истории.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характеристике основных направлений русской прозы второй половины XX века.
</a:t>
            </a:r>
            <a:endParaRPr lang="en-US" sz="5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годы: свобода темы и кризис прежней литературной системы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автобиографические формы, мемуары и публикация архивных материалов. В то же время усиливается массовая литература, которая быстро реагирует на новый ритм жизни и запрос на развлечение.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исчезает прежняя система государственной опеки над литературой. Это открывает широкий тематический диапазон, но одновременно делает писателя зависимым от рынка и читательского спроса.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Серьезная проза тоже сохраняется, но теперь она чаще говорит о распаде старых ценностей, растерянности и поиске новой опоры. Человек 1990-х предстает как герой переходной эпохи.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1950—1990-х годов прошла путь от идеологической заданности к художественному многообразию, сохранив главное — интерес к человеку, его совести и исторической ответственности.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второй половины XX века: память, совесть, свобода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2026-05-23T21:38:20Z</dcterms:created>
  <dcterms:modified xsi:type="dcterms:W3CDTF">2026-05-23T21:38:20Z</dcterms:modified>
</cp:coreProperties>
</file>