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jpe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image" Target="../media/image-10-17.jpe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jpe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image" Target="../media/image-17-17.jpe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тропических лесов и саванн: панорама природы и актуальные вопросы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экосистемы тропиков формируют климат и поддерживают разнообразие жизни планеты.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тропические леса и саванны: определение и значение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это густые леса с постоянной зеленью и высоким количеством дождей. Саванны — широкие травянистые равнины с редкими деревьями и четко выраженными сезонами. Оба биома формируют климат и влияют на разнообразие живых организмов.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тропических лесов: регионы и страны лидеры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— зелёное сердце Южной Америки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занимают огромную площадь в Бразилии и соседних странах, являясь самым большим тропическим лесом в мире с невероятным разнообразием видов и важнейшей ролью в регулировании климата.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Африки — бассейн реки Конго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обширный регион охватывает Демократическую Республику Конго и другие страны, обладая богатой флорой и фауной. Леса играют ключевую роль в поддержании баланса влажности и служат убежищем для многих редких видов.
</a:t>
            </a:r>
            <a:endParaRPr lang="en-US" sz="812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— тропики с высоким биоразнообразием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Индонезия, Малайзия и Таиланд располагают густыми лесами с экзотическими растениями и животными, включая орангутанов и множество эндемичных видов, находящихся под угрозой вымирания.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тропических лесов: сравнительный анализ регионов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тропических лесов превышает 1,8 миллиарда гектаров, что критично для здоровья планеты.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занимают самую большую площадь, но все регионы подвержены сокращению из-за человеческой деятельности.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2020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занимают всего 7% поверхности суши, но хранят невероятное разнообразие видов. Например, в Амазонии насчитывается свыше 1300 видов птиц.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видов живых организмов на планете обитает именно в тропических лесах при их малой площади.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2021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Ярусная структура тропических лесов: схема экосистемы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тропического леса и обитатели каждого яруса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черты и сезонность саванн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сезона — влага и засуха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характеризуются сменой короткого влажного периода и долгого сухого сезона. Это влияет на рост трав и активность животных, заставляя их приспосабливаться к переменам.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 редкие деревья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саваннах деревья расположены с большим интервалом, что создаёт открытые пространства. Это объясняет отсутствие густых лесных массивов и преобладание травянистых растений.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 саванне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растительности составляют злаки, такие как слоновая трава и мискантус, а также разбросанные по территории устойчивые деревья, включая баобаб и акацию.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саванн: главные виды и их использование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Акация широко используется как источник клея и корм для скота благодаря своей прочной древесине и питательным листьям.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Пальма дум получает пищевое применение благодаря съедобным плодам, которые входят в рацион местного населения.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ценится за плоды, богатые витаминами, а также за способность накапливать воду в стволах в сухой сезон.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Слоновая трава является важным ресурсом для выпаса животных, обеспечивая качественную пастбищную базу.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функции тропических лесов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Амазонский лес поглощает более 2 миллиардов тонн CO2 ежегодно, помогая замедлять глобальное потепление.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поддерживают гидрологический цикл, участвуя в испарении и осадках, что стабилизирует климат соседних регионов.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предотвращают эрозию почв, сохраняя плодородие и защищая водные ресурсы от загрязнения и вымывания.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146" y="1309750"/>
            <a:ext cx="2051708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4146" y="1309750"/>
            <a:ext cx="2051708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8146" y="1309750"/>
            <a:ext cx="2051708" cy="2209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32146" y="1309750"/>
            <a:ext cx="2051708" cy="22092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саванн: разнообразие и приспособления
</a:t>
            </a:r>
            <a:endParaRPr lang="en-US" sz="3000" dirty="0"/>
          </a:p>
        </p:txBody>
      </p:sp>
      <p:sp>
        <p:nvSpPr>
          <p:cNvPr id="2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45032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слон — гигант саванн
</a:t>
            </a:r>
            <a:endParaRPr lang="en-US" sz="1000" dirty="0"/>
          </a:p>
        </p:txBody>
      </p:sp>
      <p:sp>
        <p:nvSpPr>
          <p:cNvPr id="22" name="Text 3"/>
          <p:cNvSpPr txBox="1"/>
          <p:nvPr/>
        </p:nvSpPr>
        <p:spPr>
          <a:xfrm>
            <a:off x="45032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самое крупное наземное животное, слон обладает мощными бивнями и развитой социальной структурой, что помогает выживать в суровых условиях саванн.
</a:t>
            </a:r>
            <a:endParaRPr lang="en-US" sz="700" dirty="0"/>
          </a:p>
        </p:txBody>
      </p:sp>
      <p:sp>
        <p:nvSpPr>
          <p:cNvPr id="23" name="Text 4"/>
          <p:cNvSpPr txBox="1"/>
          <p:nvPr/>
        </p:nvSpPr>
        <p:spPr>
          <a:xfrm>
            <a:off x="2572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Зебры и антилопы — главные травоядные
</a:t>
            </a:r>
            <a:endParaRPr lang="en-US" sz="1000" dirty="0"/>
          </a:p>
        </p:txBody>
      </p:sp>
      <p:sp>
        <p:nvSpPr>
          <p:cNvPr id="24" name="Text 5"/>
          <p:cNvSpPr txBox="1"/>
          <p:nvPr/>
        </p:nvSpPr>
        <p:spPr>
          <a:xfrm>
            <a:off x="2572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приспособлены к быстрому бегу и собиранию пищи в открытой местности, что позволяет избегать хищников и перемещаться в поисках воды.
</a:t>
            </a:r>
            <a:endParaRPr lang="en-US" sz="700" dirty="0"/>
          </a:p>
        </p:txBody>
      </p:sp>
      <p:sp>
        <p:nvSpPr>
          <p:cNvPr id="25" name="Text 6"/>
          <p:cNvSpPr txBox="1"/>
          <p:nvPr/>
        </p:nvSpPr>
        <p:spPr>
          <a:xfrm>
            <a:off x="4696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— высота для добычи пищи
</a:t>
            </a:r>
            <a:endParaRPr lang="en-US" sz="1000" dirty="0"/>
          </a:p>
        </p:txBody>
      </p:sp>
      <p:sp>
        <p:nvSpPr>
          <p:cNvPr id="26" name="Text 7"/>
          <p:cNvSpPr txBox="1"/>
          <p:nvPr/>
        </p:nvSpPr>
        <p:spPr>
          <a:xfrm>
            <a:off x="4696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длинной шеей жираф достигает ветвей, недоступных другим травоядным, эффективно используя вертикальное пространство саванны.
</a:t>
            </a:r>
            <a:endParaRPr lang="en-US" sz="700" dirty="0"/>
          </a:p>
        </p:txBody>
      </p:sp>
      <p:sp>
        <p:nvSpPr>
          <p:cNvPr id="27" name="Text 8"/>
          <p:cNvSpPr txBox="1"/>
          <p:nvPr/>
        </p:nvSpPr>
        <p:spPr>
          <a:xfrm>
            <a:off x="6820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и гепард — хищники саванн
</a:t>
            </a:r>
            <a:endParaRPr lang="en-US" sz="1000" dirty="0"/>
          </a:p>
        </p:txBody>
      </p:sp>
      <p:sp>
        <p:nvSpPr>
          <p:cNvPr id="28" name="Text 9"/>
          <p:cNvSpPr txBox="1"/>
          <p:nvPr/>
        </p:nvSpPr>
        <p:spPr>
          <a:xfrm>
            <a:off x="6820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— сильный охотник с кооперативным поведением, а гепард — самый быстрый зверь суши, способный развивать скорость до 100 км/ч.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тропическим лесам и саваннам: влияние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и пожары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вырубается более 10 миллионов гектаров леса, что приводит к лишению животных и растений их естественной среды обитания. Масштабные пожары усугубляют разрушения, вызывая деградацию экосистем.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биоразнообразия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пятьдесят лет численность видов сократилась почти на 60%. Угроза исчезновения более миллиона видов становится глобальной проблемой, вызывая экологический дисбаланс и потерю биологического 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климатических характеристик тропических лесов и саванн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таблица демонстрирует основные климатические параметры тропических лесов и саванн, отражая их ту уникальную природную среду, в которой эти экосистемы существуют.
</a:t>
            </a:r>
            <a:endParaRPr lang="en-US" sz="1583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характеризуются высокой влажностью и минимальной сезонностью, в то время как саванны отличаются меньшей влажностью и чётким разделением сезонов.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климатический атлас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особенности тропических лесов и саванн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тропических лесов — ферраллитные, насыщены железом и алюминием, но бедны гумусом из-за быстрого распада органики. Они питают растения, но легко истощаются при деградации.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почв обусловлены климатом и растительностью: тропики имеют более влажный климат и быстрый круговорот веществ, саванны — сухие условия и поверхностное накопление органики.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Саваннные почвы красно-бурые, часто твёрдые и малоплодородные. Их плодородие снижается в результате выпаса скота и поджогов, что влияет на растительный покров и животный мир.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саванн: разнообразие и главные регионы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саванны — сердца континента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наиболее богата саваннами, охватывая более половины их площади на Земле. Великая саванна и Сахель образуют разнообразные ландшафты с уникальной флорой и фауной, важными для экономики и культуры региона.
</a:t>
            </a:r>
            <a:endParaRPr lang="en-US" sz="887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саванны — природное богатство Севера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Квинслендские саванны на севере Австралии занимают большие территории с разнообразием травянистой и древесной растительности. Эти саванны поддерживают экосистему и традиционный образ жизни аборигенов.
</a:t>
            </a:r>
            <a:endParaRPr lang="en-US" sz="879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Южной Америки — Серрадо и Льянос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Южной Америке саванны расположены в Бразилии и Венесуэле, где Серрадо и Льянос служат пастбищами и являются домом для многих видов животных. Эти регионы важны для сельского хозяйства и охраны природы.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тропических лесов: масштабы и причины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тесно связана с расширением сельскохозяйственных угодий и незаконной заготовкой древесины. Это приводит к значительной потере биоразнообразия и климатическим изменениям.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 Индонезия лидируют по потерям тропических лесов из-за активного землепользования и недостаточного контроля за природопользованием.
</a:t>
            </a:r>
            <a:endParaRPr lang="en-US" sz="1545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2020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тропических зон: образ жизни и традиции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Пигмеи Центральной Африки веками гармонично сосуществуют с лесом, используя охоту и собирательство для пропитания и сохраняя знания о растениях и животных.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ремёсла включают изготовление одежды и украшений из природных материалов, а также использование лекарственных трав, что способствует устойчивому развитию регионов.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Амазонии занимаются земледелием и рыболовством, применяя традиционные методы, которые помогают сохранять биоразнообразие и предотвращают истощение ресурсов.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Масаи Восточной Африки ведут кочевой скотоводческий образ жизни, почитают животных и глубоко уважают землю, что отражается в их культуре и традициях.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146" y="1309750"/>
            <a:ext cx="2051708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4146" y="1309750"/>
            <a:ext cx="2051708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8146" y="1309750"/>
            <a:ext cx="2051708" cy="2209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32146" y="1309750"/>
            <a:ext cx="2051708" cy="22092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животных тропиков и саванн
</a:t>
            </a:r>
            <a:endParaRPr lang="en-US" sz="3000" dirty="0"/>
          </a:p>
        </p:txBody>
      </p:sp>
      <p:sp>
        <p:nvSpPr>
          <p:cNvPr id="2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45032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лягушки и их липкие лапки
</a:t>
            </a:r>
            <a:endParaRPr lang="en-US" sz="1000" dirty="0"/>
          </a:p>
        </p:txBody>
      </p:sp>
      <p:sp>
        <p:nvSpPr>
          <p:cNvPr id="22" name="Text 3"/>
          <p:cNvSpPr txBox="1"/>
          <p:nvPr/>
        </p:nvSpPr>
        <p:spPr>
          <a:xfrm>
            <a:off x="45032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тропических лесов обладают особыми липкими подушечками, которые позволяют им надежно цепляться за ветви, что защищает их от падений и помогает охотиться на насекомых.
</a:t>
            </a:r>
            <a:endParaRPr lang="en-US" sz="700" dirty="0"/>
          </a:p>
        </p:txBody>
      </p:sp>
      <p:sp>
        <p:nvSpPr>
          <p:cNvPr id="23" name="Text 4"/>
          <p:cNvSpPr txBox="1"/>
          <p:nvPr/>
        </p:nvSpPr>
        <p:spPr>
          <a:xfrm>
            <a:off x="2572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— мастера маскировки
</a:t>
            </a:r>
            <a:endParaRPr lang="en-US" sz="1000" dirty="0"/>
          </a:p>
        </p:txBody>
      </p:sp>
      <p:sp>
        <p:nvSpPr>
          <p:cNvPr id="24" name="Text 5"/>
          <p:cNvSpPr txBox="1"/>
          <p:nvPr/>
        </p:nvSpPr>
        <p:spPr>
          <a:xfrm>
            <a:off x="2572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тропиков меняют окраску кожи, чтобы сливаться с окружающей средой, таким образом избегая хищников и успешно охотясь на добычу в густой листве.
</a:t>
            </a:r>
            <a:endParaRPr lang="en-US" sz="700" dirty="0"/>
          </a:p>
        </p:txBody>
      </p:sp>
      <p:sp>
        <p:nvSpPr>
          <p:cNvPr id="25" name="Text 6"/>
          <p:cNvSpPr txBox="1"/>
          <p:nvPr/>
        </p:nvSpPr>
        <p:spPr>
          <a:xfrm>
            <a:off x="4696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Леопард и его пятнистый покров
</a:t>
            </a:r>
            <a:endParaRPr lang="en-US" sz="1000" dirty="0"/>
          </a:p>
        </p:txBody>
      </p:sp>
      <p:sp>
        <p:nvSpPr>
          <p:cNvPr id="26" name="Text 7"/>
          <p:cNvSpPr txBox="1"/>
          <p:nvPr/>
        </p:nvSpPr>
        <p:spPr>
          <a:xfrm>
            <a:off x="4696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Пятна на коже леопарда создают уникальный камуфляж, позволяющий скрываться в листве и тени, что делает его эффективным ночным охотником в лесных зонах.
</a:t>
            </a:r>
            <a:endParaRPr lang="en-US" sz="700" dirty="0"/>
          </a:p>
        </p:txBody>
      </p:sp>
      <p:sp>
        <p:nvSpPr>
          <p:cNvPr id="27" name="Text 8"/>
          <p:cNvSpPr txBox="1"/>
          <p:nvPr/>
        </p:nvSpPr>
        <p:spPr>
          <a:xfrm>
            <a:off x="6820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с длинной шеей для добычи пищи
</a:t>
            </a:r>
            <a:endParaRPr lang="en-US" sz="1000" dirty="0"/>
          </a:p>
        </p:txBody>
      </p:sp>
      <p:sp>
        <p:nvSpPr>
          <p:cNvPr id="28" name="Text 9"/>
          <p:cNvSpPr txBox="1"/>
          <p:nvPr/>
        </p:nvSpPr>
        <p:spPr>
          <a:xfrm>
            <a:off x="6820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шея жирафа позволяет достигать верхушки деревьев, где доступен корм, недоступный для других травоядных, обеспечивая преимущество в условиях конкуренции.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разрушения экосистем тропиков и саванн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глобального изменения климата происходит из-за сокращения поглощающих углекислый газ лесов и увеличения выбросов парниковых газов с высвободившихся земель.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традиционного уклада жизни местных народов вызывает социальные проблемы, включая потерю культурных знаний и ухудшение условий существования.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уникальных видов приводит к снижению биологического разнообразия, нарушая экосистемные функции и уменьшая устойчивость сред обитания к внешним воздействиям.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экосистем тропиков и саванн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 и национальных парков помогает сохранить ключевые биотопы и поддержать биоразнообразие, стимулируя экологический туризм и социальные инициативы.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программы, такие как REDD+ и усилия ФАО, направлены на снижение деградации земель через устойчивое управление и восстановление лесных массивов.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тропиков и саванн — наша общая задача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и саванны — важнейшие природные системы, влияющие на климат и жизнь на Земле. Их охрана требует осознанности и совместных усилий ради будущих поколений.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2026-05-11T00:13:46Z</dcterms:created>
  <dcterms:modified xsi:type="dcterms:W3CDTF">2026-05-11T00:13:46Z</dcterms:modified>
</cp:coreProperties>
</file>