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Форматы видеофайлов: зачем они нужны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ролик по‑разному весит и открывается: всё дело в формате.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видеофайл и из чего он состоит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Видео-файл включает картинку, звук и служебную информацию: время, дорожки и метаданные. Контейнеры (например, MP4, MKV, MOV) собирают данные вместе, а кодеки (H.264, H.265, AAC) выполняют сжатие. Сжатие уменьшает размер, но может ухудшать детали.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251" y="1685887"/>
            <a:ext cx="181500" cy="18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3399333"/>
            <a:ext cx="192000" cy="170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3421" y="1685888"/>
            <a:ext cx="181800" cy="181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7496" y="3393766"/>
            <a:ext cx="136350" cy="181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5771" y="1691454"/>
            <a:ext cx="192000" cy="1706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 и кодек: в чём разница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89874" y="1670523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 — это «обложка» файла, которая хранит видео, звук, субтитры и дополнительные дорожки. Он подсказывает программе, как собрать разные части в один результат при воспроизведении.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89874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Дорожки и субтитры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контейнеры удобны, когда в одном файле нужно несколько аудиодорожек или субтитры. Это помогает, например, в учебных записях и фильмах с переводом и спецтреками.
</a:t>
            </a:r>
            <a:endParaRPr lang="en-US" sz="1149" dirty="0"/>
          </a:p>
        </p:txBody>
      </p:sp>
      <p:sp>
        <p:nvSpPr>
          <p:cNvPr id="13" name="Text 4"/>
          <p:cNvSpPr txBox="1"/>
          <p:nvPr/>
        </p:nvSpPr>
        <p:spPr>
          <a:xfrm>
            <a:off x="370462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Кодек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Кодек — способ кодирования и сжатия внутри контейнера. Он решает, как хранить картинку и звук, чтобы уменьшить размер, и как потом снова восстановить их при просмотре.
</a:t>
            </a:r>
            <a:endParaRPr lang="en-US" sz="1149" dirty="0"/>
          </a:p>
        </p:txBody>
      </p:sp>
      <p:sp>
        <p:nvSpPr>
          <p:cNvPr id="14" name="Text 5"/>
          <p:cNvSpPr txBox="1"/>
          <p:nvPr/>
        </p:nvSpPr>
        <p:spPr>
          <a:xfrm>
            <a:off x="3705972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 открывается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устройству или программе «не знаком» кодек или несовместим контейнер, файл может не воспроизвестись. Тогда помогает конвертация или установка поддерживаемых кодеков.
</a:t>
            </a:r>
            <a:endParaRPr lang="en-US" sz="1149" dirty="0"/>
          </a:p>
        </p:txBody>
      </p:sp>
      <p:sp>
        <p:nvSpPr>
          <p:cNvPr id="15" name="Text 6"/>
          <p:cNvSpPr txBox="1"/>
          <p:nvPr/>
        </p:nvSpPr>
        <p:spPr>
          <a:xfrm>
            <a:off x="671937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 контейнер и кодек могут сочетаться по‑разному. Например, MP4 часто работает с H.264 для видео и AAC для звука, а MKV способен поддерживать несколько дорожек.
</a:t>
            </a:r>
            <a:endParaRPr lang="en-US" sz="11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MP4 — самый универсальный формат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MP4 широко поддерживается телефонами, компьютерами, телевизорами, сайтами и видеоплатформами. Поэтому он часто даёт баланс: приемлемое качество и умеренный размер файла для школьных проектов, домашних видео и публикаций.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типичном MP4 для картинки используют H.264, а для звука — AAC. Поэтому файл обычно открывается «с первого раза», без дополнительных программ, и удобно подходит для обмена и просмотра.
</a:t>
            </a:r>
            <a:endParaRPr lang="en-US" sz="10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MOV часто связывают с экосистемой Apple и нередко используют в программах видеомонтажа. Контейнер удобен на этапе обработки: проще сохранять промежуточные варианты и продолжать работу дальше.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AVI появился раньше многих современных контейнеров. Из‑за особенностей хранения он нередко требует больше места по сравнению с более новыми решениями при сопоставимом качестве, поэтому в современных задачах встречается реже.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отправить или опубликовать файл, часто делают конвертацию в MP4. Так уменьшают риск проблем с совместимостью и проще добиваются быстрого воспроизведения на разных устройствах.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MOV и AVI: старые, но всё ещё полезные форматы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MKV удобен для хранения фильмов, учебных записей и коллекций. В одном файле можно держать несколько звуковых дорожек, субтитры и даже фрагменты для быстрого перехода.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WebM создан специально для интернета и хорошо подходит для просмотра в браузерах. Когда видео встраивают на сайты, WebM часто помогает сделать воспроизведение более гладким и быстрым.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MKV и WebM зависит от программы или устройства. Поэтому, выбирая формат, важно учитывать, чем именно будут открывать файл: плеером, смартфоном или браузером.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MKV и WebM: формат для архива и для веба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задача — «точно всё открыть где угодно», обычно смотрят в сторону MP4. А MKV и WebM выбирают точнее под сценарий: архивирование с дорожками или веб‑просмотр в браузере.
</a:t>
            </a:r>
            <a:endParaRPr lang="en-US" sz="9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популярных форматов видео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— ориентировочные: они помогают понять, где чаще выигрывают формат и для чего его обычно выбирают.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MP4 лидирует по универсальности, а MOV и MKV удобнее в сценариях монтажа и «богатых» дорожек. WebM полезен для браузеров, AVI чаще встречается в старых архивах.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методика сравнения: совместимость, размер и удобство монтажа (без измерения конкретных файлов)
</a:t>
            </a:r>
            <a:endParaRPr lang="en-US" sz="80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850965"/>
            <a:ext cx="4782600" cy="20888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форматов видеофайлов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форматов по типичным сценариям: где их обычно выбирают и что ожидать по размеру и совместимости.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файл выгодно хранить по‑разному в зависимости от устройства и цели: для универсальности — MP4, для дорожек и архива — MKV, для веба — WebM.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типичным сценариям использования из учебных практик и документации форматов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разрешение, тем больше данных в кадре. Разница между 720p и 1080p составляет примерно 2,25 раза по числу пикселей, поэтому файл обычно становится больше.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разрешениям: 1920×1080 и 1280×720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2,25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Из‑за большего числа пикселей возрастает количество данных, которые нужно сжимать и хранить.
</a:t>
            </a:r>
            <a:endParaRPr lang="en-US" sz="236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параметры влияют на размер видеофайла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растут разрешение, частота кадров и битрейт, увеличивается объём данных. Поэтому «более плавное» и более детальное видео почти всегда тяжелее.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— результат сразу нескольких параметров, а не только качества картинки. Для компактности обычно уменьшают fps и выбирают умеренный битрейт при нужном разрешении.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Схема-иллюстрация по учебному пониманию влияния параметров (без привязки к конкретным измерениям)
</a:t>
            </a:r>
            <a:endParaRPr lang="en-US" sz="80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качества при сильном сжатии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«Квадратики» в движении: когда детали не успевают сохраняться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видео сжимают слишком сильно, появляются заметные квадратные фрагменты и «мозаика». Они особенно бросаются в глаза при быстром движении — например, беге или поворотах камеры. Это происходит из‑за упрощения изображения.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Становятся заметны шум и «мыльные» границы на лицах и 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сильном сжатии шум растёт, а края объектов становятся размытыми. На лицах людей теряется чёткость, а мелкий текст начинает выглядеть рваным или пятнистым. В кадрах со светлыми и тёмными участками артефакты заметнее всего.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00" y="1797831"/>
            <a:ext cx="23025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1800" y="1797831"/>
            <a:ext cx="3684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4675" y="1797831"/>
            <a:ext cx="368400" cy="36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550" y="1797831"/>
            <a:ext cx="368400" cy="36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каждый формат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MP4 — для повседневного просмотра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MP4 без проблем открывается на телефонах, подходит для школьных презентаций и чаще всего работает на популярных сайтах. Поэтому его выбирают, когда важна простота и стабильное воспроизведение.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MOV — удобен для редактирования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MOV часто используют в программах видеомонтажа, особенно в сценариях, где важны рабочие версии материала. Этот формат нередко выбирают, чтобы легче вести обработку и экспортировать готовые фрагменты.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MKV — удобно хранить «богатые» файлы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MKV подходит для фильмов, сериалов и архивов, где нужны несколько звуковых дорожек или субтитры. В одном файле можно собрать разные компоненты, сохранив структуру для дальнейшего просмотра.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WebM — формат для браузеров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WebM создавали для веб‑просмотра. Его используют на веб‑страницах и в браузерах, когда важна поддержка без лишних программ. В результате ролики легче встраиваются и быстрее проигрываются онлайн.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формат видеофайла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 цели: совместимость, монтаж, субтитры, веб‑просмотр и размер для отправки.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Конвертация видеофайлов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изменить формат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 запускаете конвертацию, чтобы видео открылось в нужной программе или на нужной платформе. Иногда причина — несовместимость с устройством, сайтом или приложением.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компонента: контейнер, кодек или оба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конвертации может поменяться контейнер, кодек или сразу оба компонента. Это влияет на то, как файл будет храниться и воспроизводиться на другом устройстве.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Возможное повторное сжатие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исходный файл уже был сильно сжат, при повторной обработке качество может заметно снизиться. Важно конвертировать аккуратно и понимать, что «пересохранение» может ухудшить картинку.
</a:t>
            </a:r>
            <a:endParaRPr lang="en-US" sz="125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телефонах чаще всего без проблем открывается MP4, поэтому это самый «спокойный» вариант для обмена. Когда нужно быстро отправить файл одноклассникам, MP4 обычно меньше всего удивляет неожиданными ошибками.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 на телефоне и в интернете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браузерах широко поддерживаются MP4 и WebM. Если ролик встраивается на сайт, формат влияет на то, будет ли видео запускаться сразу и как быстро начнётся воспроизведение без лишних шагов.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загрузки в интернет важны небольшой размер, быстрое воспроизведение и хорошая совместимость. Поэтому при публикации и обмене видео чаще всего выбирают MP4 как наиболее универсальный формат.
</a:t>
            </a:r>
            <a:endParaRPr lang="en-US" sz="9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83061"/>
            <a:ext cx="4782600" cy="16246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совместимость форматов с устройствами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форматы чаще открываются на телефонах, компьютерах, в браузерах и в программах монтажа. Итог: один формат не подходит одинаково всем устройствам.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формат под конкретную среду: для просмотра, монтажа и веб‑встраивания нужны разные «самые удобные» варианты.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правила совместимости из практики работы с популярными форматами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форматы чаще выбирают для разных задач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видно, что MP4 чаще всего выбирают для публикации, MOV чаще связан с монтажом, MKV — с хранением, AVI — с архивами старых записей, а WebM — с веб‑просмотром.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формата лучше начинать не с названия «лучший», а с задачи: под публикацию, монтаж, архив и веб‑страницы удобны разные варианты.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сценарии использования популярных форматов видео (без привязки к конкретной статистике)
</a:t>
            </a:r>
            <a:endParaRPr lang="en-US" sz="80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и домашней жизни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проект: формат для уверенного открытия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проект удобно сохранять в MP4, чтобы он открылся на любом компьютере в классе. Так меньше времени уходит на поиски «правильной программы», а больше — на презентацию и обсуждение работы.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архив и короткие анимации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архив можно хранить в MKV, если нужны субтитры, несколько языковых дорожек или сохранение длинного видео без потери структуры файла. Для коротких анимаций в сообщениях иногда используют GIF, но полноценного качественного звука там обычно нет.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качество видео, тем чаще увеличивается размер файла. Поэтому при подготовке ролика стоит заранее подумать, какое качество действительно нужно, и не переплачивать объёмом.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работы с видеоформатами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MP4 остаётся самым универсальным форматом для просмотра и отправки. Если вы не уверены, где будет открываться видео, разумно начинать именно с MP4.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MOV и MKV полезны при монтаже и для хранения дополнительных дорожек, например субтитров и вариантов звука. Они удобны, когда важна «богатая» структура файла.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отправкой видео оценивайте совместимость, вес и требуемое качество. Тогда файл откроется без ошибок, а место на устройстве не будет занято лишними данными.
</a:t>
            </a:r>
            <a:endParaRPr lang="en-US" sz="9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как выбрать правильный формат видео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видео определяет совместимость, качество и размер файла. Контейнер и кодек работают вместе и выполняют разные функции. MP4 подходит для большинства задач, MKV удобен для хранения и дополнительных дорожек, MOV полезен при монтаже, а WebM — для браузеров. Правильный выбор формата экономит память устройства и упрощает просмотр.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2026-05-12T13:50:18Z</dcterms:created>
  <dcterms:modified xsi:type="dcterms:W3CDTF">2026-05-12T13:50:18Z</dcterms:modified>
</cp:coreProperties>
</file>