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кыргызской степи, понятный всему миру.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Чингиз Айтматов: писатель, который соединил национальную традицию и мировую литературу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Чингиз Айтматов и эпоха, в которой он сформировался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Айтматов вырос на пересечении кыргызской и русской культур, в послевоенной советской реальности. Этот опыт сформировал его взгляд на человека, историю и цену нравственного выбора.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образования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родился 12 декабря 1928 года в селе Шекер Таласской области. Детство в аиле дало ему глубокое знание народной речи, труда и уклада сельской жизни.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 — рождение в Шекере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зооветтехникума и Киргизского сельскохозяйственного института Айтматов работал ветеринаром, журналистом и литературным сотрудником. Этот опыт сблизил его с жизнью простых людей.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1940–1950-е — учёба и работа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институте имени А. М. Горького в Москве он расширил кругозор и отточил мастерство. Здесь окончательно сложился его зрелый художественный стиль.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1956 года — Москва и литературный рост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детство и личная трагедия как источник мировоззрения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Репрессия отца, Торекула Айтматова, в 1937 году стала для писателя глубокой внутренней раной. Память о семейной утрате позже превратилась в постоянную тему его прозы.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аиле научило его видеть ценность труда, природы и человеческой стойкости. Поэтому в его произведениях так часто звучат мотивы памяти, утраты и верности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«Лицом к лицу» и особенно повесть «Джамиля» сразу выделили Айтматова точностью психологического рисунка. Он писал о человеке без пафоса, но с редкой внутренней правдой.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прозе уже заметны темы личной свободы, любви и достоинства. Важнее внешнего действия у него всегда оказывается выбор героя и его нравственная ответственность.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дебют и первые произведения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«Джамиля» получила международный отклик: Луи Арагон назвал её одной из самых прекрасных историй о любви. Это закрепило репутацию Айтматова как писателя мирового масштаба.
</a:t>
            </a:r>
            <a:endParaRPr lang="en-US" sz="12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Чингиза Айтматова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постоянно переплетаются: личная судьба у Айтматова почти всегда проверяется историей и памятью.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человек, который не может сохранить себя без совести, корней и ответственности.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ключевым произведениям Чингиза Айтматова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«Джамиля»: свобода чувства и достоинство личности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чувство показано не как случайная страсть, а как осознанное право человека на подлинную жизнь и внутреннюю честность.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выбор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и сдержанная сила повести сделали её понятной читателям разных стран. Именно с «Джамили» имя Айтматова стало широко известно за пределами СССР.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отклик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Джамиля не подчиняется чужому ожиданию и выбирает собственный путь. Айтматов показывает её не через конфликт, а через моральную смелость.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независимость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«Прощай, Гульсары!» и образ уходящей эпохи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Танабая и коня Гульсары раскрывает не только личную верность, но и распад привычного уклада. Через судьбу героя видно, как время меняет человека и лишает его опоры.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коня становится символом памяти и утраченной гармонии с миром. Степной пейзаж подчёркивает связь человека с родной землёй, которая переживает исторические перемены вместе с ним.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миф, историю и философию, превращая память в главный критерий человеческой и национальной целостности.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романа стал точкой, после которой образ манкурта получил широкую известность как символ исторического беспамятства.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Чингиз Айтматов, «И дольше века длится день» (1980)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89273"/>
            <a:ext cx="4348200" cy="2282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Чингиза Айтматова и их проблематика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произведениях Айтматова повторяются вопросы памяти, выбора и ответственности.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сюжеты ведут к одному выводу: человек сохраняет себя через совесть, память и нравственный выбор.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Чингиза Айтматова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насилие и равнодушие разрушают не только отдельных людей, но и саму ткань общества, превращая повседневность в пространство нравственного распада.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линии браконьерства, наркотиков и религиозных исканий Айтматов раскрывает потерю ориентиров, когда человек перестаёт различать совесть, выгоду и жестокость.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«Плаха»: моральный кризис современного мира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романа состоит в том, что утрата нравственного стержня ведёт к двойной трагедии — социальной и экологической, затрагивающей будущее всех поколений.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катастрофа в «Плахе» неотделима от человеческой: уничтожение живого мира становится следствием внутренней деградации личности и безответственности перед жизнью.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художественный мир Айтматова
</a:t>
            </a:r>
            <a:endParaRPr lang="en-US" sz="262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повторяющуюся логику его прозы: от личного опыта и народной памяти — к нравственному выбору и его последствиям.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прозе Айтматова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Айтматова всегда соразмерна человеку: степь, горы, животные и небо не просто описывают место действия, а участвуют в раскрытии характера и смысла.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пейзаж у писателя выполняет философскую функцию: он помогает увидеть, как связаны жизнь человека, ответственность перед землёй и судьба будущего.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мире героев нарушается равновесие, это отражается и в природных образах: разрушение среды становится знаком внутренней болезни общества и утраты меры.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Фольклор, миф и эпос «Манас» в прозе писателя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память как основа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Айтматов вводит легенды, притчи и мотивы эпоса не ради украшения, а чтобы показать глубину национальной памяти. Народная речь делает его прозу живой и исторически укоренённой.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как язык философии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образы помогают говорить о свободе, долге и забвении универсально и убедительно. Так традиция «Манаса» становится частью современной литературы и современного разговора о человеке.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 Чингиза Айтматова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активно читали в разных странах, а интерес к ним поддерживался школьной программой, критикой и экранными версиями.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Айтматов стал не только известным автором, но и устойчивой частью мировой культурной памяти.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биографических справок и литературной критики; переводы — более чем на 150 языков.
</a:t>
            </a:r>
            <a:endParaRPr lang="en-US" sz="11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Награды, общественная деятельность и международный авторитет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авторитет возрастает как у писателя и дипломата: Айтматов становится символом интеллектуального диалога между странами, языками и культурными традициями.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активно участвует в общественной жизни, работает на международных площадках и выступает как представитель культуры, соединяющий литературу с гуманитарной ответственностью.
</a:t>
            </a:r>
            <a:endParaRPr lang="en-US" sz="931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Айтматов получает крупные государственные премии и закрепляет статус одного из ведущих писателей советской эпохи. Его книги обсуждаются далеко за пределами Кыргызстана и СССР.
</a:t>
            </a:r>
            <a:endParaRPr lang="en-US" sz="961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1960-е—1970-е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 произведений Айтматова и влияние на кино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Экранизация усилила эмоциональную ясность повести: открытые пространства, сдержанные жесты и напряжённые взгляды передают внутреннюю свободу героини. Кино помогло увидеть, как у Айтматова любовь становится нравственным выбором, а не просто сюжетом.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«Джамиля» на экране: история, которую видно без слов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особенно точно передаёт одиночество ребёнка и хрупкость его мечты. Тишина, вода, лес и дальний горизонт делают трагедию более ощутимой и усиливают ощущение утраты, заложенное в литературном тексте.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«Белый пароход»: детство, которое не удаётся защитить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по повести показывает не только школьную историю, но и столкновение просвещения с грубостью среды. Визуальный язык подчёркивает важность лица, движения, света и пейзажа, которыми так богата проза Айтматова.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«Первый учитель»: образ человека, который меняет судьбу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Айтматова и их нравственные испытания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персонажи Айтматова раскрываются через жизненный выбор, а не через прямые объяснения автора.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Айтматова герой определяется нравственной позицией; именно поступок показывает, способен ли человек сохранить честь, память и внутреннюю свободу.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Чингиза Айтматова: «Джамиля», «Прощай, Гульсары!», «И дольше века длится день», «Плаха»
</a:t>
            </a:r>
            <a:endParaRPr lang="en-US" sz="12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говорит о темах, которые понятны подростку: семейная память, взросление, первая ответственность, страх потери и поиск собственного места в мире.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Айтматов остаётся актуальным для современного школьника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особенно важны сегодня, когда нужно учиться уважать историю, беречь природу и сохранять человеческое достоинство в сложной, быстро меняющейся реальности.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Айтматов помогает увидеть, что нравственный выбор начинается не с громких слов, а с отношения к близким, к прошлому семьи и к последствиям своих поступков.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Айтматов соединил кыргызскую традицию, историческую память и универсальные вопросы о совести, любви и ответственности. Поэтому его проза остаётся живой, сильной и по-настоящему современной.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Айтматов: писатель, который говорил о главном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2026-05-23T22:23:00Z</dcterms:created>
  <dcterms:modified xsi:type="dcterms:W3CDTF">2026-05-23T22:23:00Z</dcterms:modified>
</cp:coreProperties>
</file>