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Подцарство Простейшие: обзор и ключевые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простой структурой и важной экологической ролью.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биологическая значимость простейших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появились около 1,5 миллиардов лет назад. Эти одноклеточные эукариоты заселяют воду, почву и живут внутри организмов. Их изучение важно для понимания эволюции и биологии жизни.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простейших организмов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эукариоты с ядром и органеллами, окружённые клеточной мембраной.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по форме, размеру и способам передвижения, что позволяет занимать разнообразные биологические ниши.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образуют тканей и органов, способны самостоятельно выполнять все жизненные функции внутри клетки.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38" y="323431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передвижения простейших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ложноножки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используют ложноножки — временные отростки цитоплазмы для медленного, текучего движения и захвата пищи.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эвглены зелёной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передвигается при помощи одного или нескольких жгутиков, что обеспечивает быстрое и направленное движение в воде.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инфузории-туфельки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множеством ресничек, создающих волнообразные движения для передвижения и питания.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простейших: по питанию и образу жизни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простейшие питаются готовыми органическими веществами, например, амёбы поглощают пищу фагоцитозом.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совмещают оба способа питания, адаптируясь к разным условиям среды.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способны к фотосинтезу, как эвглена зелёная, используя хлоропласты для собственного питания.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образу жизни выделяются свободноживущие, как амёба, и паразитические виды, вызывающие болезни.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простейших: пример амёбы и малярийного плазмодия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 в жизненном цикле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простейших: базовые и специфические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включает цитоплазму, клеточную мембрану и ядро, отвечающие за основные функции и жизнедеятельность простейшего.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Особенности: пелликула у инфузорий обеспечивает защиту, хлоропласты у эвглены поддерживают фотосинтез, а сократительная вакуоль регулирует водный баланс.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469220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основных видов простейших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признаки амёбы, эвглены зелёной и инфузории-туфельки.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обеспечивает адаптацию к различным средам и образу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исследования.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 поведение простейших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реагирует на свет с помощью светочувствительного пятна — стигмы, что помогает ориентироваться в среде.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чувствительна к механическим воздействиям и изменяет направление движения при контакте с препятствиями.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реагирует на химические и температурные изменения, что повышает её приспособляемость к условиям.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происходит через мембрану и при помощи сократительных вакуолей, сохраняющих осмотический баланс.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виды, такие как эвглена, осуществляют фотосинтез, используя свет для синтеза органических соединений.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клеточную мембрану простейшие всасывают растворённые вещества, обеспечивая питание на молекулярном уровне.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поглощает пищу методом фагоцитоза — окутывает частицы и переваривает их внутри пищеварительных вакуолей.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выделение у простейших организмов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— двигатель эвглены зелёной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эвглены зелёной представляет собой длинный, тонкий органоид, обеспечивающий быстрое движение в воде. Его длина достигает 80 микрометров и позволяет эвглене эффективно перемещаться к свету для фотосинтеза.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инфузории-туфельки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покрыта тысячами ресничек, которые синхронно двигаются, создавая волны для передвижения и направляя пищу к ротовому отверстию. Такая организация позволяет ей активно плавать и быстро менять направление.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амёбы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использует пластичные выступы цитоплазмы — ложноножки, чтобы передвигаться и захватывать пищу. Эти псевдоподии постоянно меняют форму, позволяя амёбе медленно ползти и охватывать добычу.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у простейших: жгутики, реснички, ложноножки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 у простейших организмов
</a:t>
            </a:r>
            <a:endParaRPr lang="en-US" sz="459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амёбы и эвглены делятся надвое, создавая идентичные дочерние клетки. Этот процесс часто повторяется в благоприятных условиях, обеспечивая быстрый рост популяции.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формируют цисты — устойчивые формы, позволяющие пережить неблагоприятные условия и возобновить активный образ жизни позднее.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у инфузорий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инфузории обмениваются генетическим материалом через временный контакт, что повышает разнообразие потомства и адаптивность вида.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простейших на примерах видов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
</a:t>
            </a:r>
            <a:pPr algn="l" indent="0" marL="0">
              <a:lnSpc>
                <a:spcPct val="9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способностью образовывать псевдоподии для движения и захвата пищи. В её клетке присутствует одно ядро, обеспечивающее регуляцию жизненных процессов.
</a:t>
            </a:r>
            <a:endParaRPr lang="en-US" sz="2045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
</a:t>
            </a:r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Оснащена одним жгутиком для движения и содержит хлоропласты, которые позволяют осуществлять фотосинтез. Светочувствительное пятно помогает эвглене ориентироваться по свету.
</a:t>
            </a:r>
            <a:endParaRPr lang="en-US" sz="1985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
</a:t>
            </a:r>
            <a:pPr algn="l" indent="0" marL="0">
              <a:lnSpc>
                <a:spcPct val="90000"/>
              </a:lnSpc>
              <a:buNone/>
            </a:pPr>
            <a:r>
              <a:rPr lang="en-US" sz="1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многочисленные реснички для передвижения и питания. В клетке присутствуют два ядра — макронуклеус для жизнедеятельности и микронуклеус для размножения.
</a:t>
            </a:r>
            <a:endParaRPr lang="en-US" sz="19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связаны с функциями и образом жизни каждого вида — мелкие эвглены легко перемещаются в толще воды, а крупные амёбы и инфузории более устойчивы в среде.
</a:t>
            </a:r>
            <a:pPr algn="l" indent="0" marL="0">
              <a:lnSpc>
                <a:spcPct val="150041"/>
              </a:lnSpc>
              <a:buNone/>
            </a:pPr>
            <a:r>
              <a:rPr lang="en-US" sz="2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простейших отражает их экологическую специализацию и приспособленность — от микроскопических до относительно крупных клеток.
</a:t>
            </a:r>
            <a:endParaRPr lang="en-US" sz="225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простейших видов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микроскопии, 2023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простейшие и болезни человека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малярии, распространяемый укусами комаров Anopheles. Приводит к тяжелым лихорадочным состояниям и является угрозой здоровью миллионов.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вызывающие болезнь Чагаса и сонную болезнь. Передаются через укусы насекомых и нарушают работу внутренних органов.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Вызывают лямблиоз — кишечное заболевание при заражении через загрязнённую воду. Приводят к нарушению пищеварения и общему недомоганию.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Обуславливает амёбиаз с симптомами кишечной инфекции. Заражение происходит при употреблении немытой пищи или воды, а также через контакт с больными.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органические остатки, обеспечивая их возвращение в круговорот веществ и поддерживая плодородие почв и водоемов.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простейших в природе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многих водных организмов, становясь основой сложных пищевых цепей в экосистемах.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образуют осадочные породы и вступают в симбиоз, способствуя пищеварению у животных, как инфузории в желудках жвачных.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обитают во множестве окружающих сред, демонстрируя огромную приспособляемость и значимость для биосферы.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65 000
</a:t>
            </a:r>
            <a:pPr algn="ctr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известных видов простейших зарегистрировано наукой и продолжают открываться новые представители в разных экосистемах.
</a:t>
            </a:r>
            <a:endParaRPr lang="en-US" sz="8613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протистов, 2024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простейших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стали основой для появления эукариотических клеток с ядром и органоидами, что привело к развитию сложных организмов.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движения, размножения и клеточного цикла у простейших отражают фундаментальные биологические процессы эволюции.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генетики и строения простейших подтверждает их связь с многоклеточными животными и растениями.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наблюдать структуру, форму и поведение живых простейших в реальном времени в воде или культуральной среде.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возможность изучить ультраструктуру клеток простейших с высокой детализацией, выявляя органоиды и мелкие компоненты.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клеток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красителей, таких как метиленовая сина, помогает выделить ядра и другие важные структуры для детального анализа.
</a:t>
            </a:r>
            <a:endParaRPr lang="en-US" sz="2400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
</a:t>
            </a:r>
            <a:endParaRPr lang="en-US" sz="2800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ДНК-технологии позволяют точно идентифицировать виды и изучать их генетическую структуру, обеспечивая новые знания о разнообразии.
</a:t>
            </a:r>
            <a:endParaRPr lang="en-US" sz="2208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простейших организмов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простейших для науки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играют важную роль в биологических процессах, расширяют понимание эволюции и экологии, а также влияют на здоровье человека, показывая многообразие и глубину жизни.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2026-05-09T12:41:02Z</dcterms:created>
  <dcterms:modified xsi:type="dcterms:W3CDTF">2026-05-09T12:41:02Z</dcterms:modified>
</cp:coreProperties>
</file>